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2787"/>
    <p:restoredTop sz="90929"/>
  </p:normalViewPr>
  <p:slideViewPr>
    <p:cSldViewPr>
      <p:cViewPr>
        <p:scale>
          <a:sx n="10" d="100"/>
          <a:sy n="10" d="100"/>
        </p:scale>
        <p:origin x="-2610" y="-63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4D033-3326-42F2-AA14-6F7AC8010AB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A4D3714D-CE5A-41EA-A1C9-DA5D5FE7ED1B}">
      <dgm:prSet phldrT="[Text]"/>
      <dgm:spPr>
        <a:solidFill>
          <a:schemeClr val="accent3">
            <a:lumMod val="75000"/>
          </a:schemeClr>
        </a:solidFill>
      </dgm:spPr>
      <dgm:t>
        <a:bodyPr/>
        <a:lstStyle/>
        <a:p>
          <a:r>
            <a:rPr lang="en-US" b="1" dirty="0" smtClean="0"/>
            <a:t>Why?</a:t>
          </a:r>
          <a:endParaRPr lang="en-US" b="1" dirty="0"/>
        </a:p>
      </dgm:t>
    </dgm:pt>
    <dgm:pt modelId="{094659ED-FFEF-42B3-881F-2B6D424C3CA6}" type="parTrans" cxnId="{906CE093-6CAF-489C-8078-56188E33EF8F}">
      <dgm:prSet/>
      <dgm:spPr/>
      <dgm:t>
        <a:bodyPr/>
        <a:lstStyle/>
        <a:p>
          <a:endParaRPr lang="en-US"/>
        </a:p>
      </dgm:t>
    </dgm:pt>
    <dgm:pt modelId="{C933D464-63DC-4029-A1D1-89A027F5401F}" type="sibTrans" cxnId="{906CE093-6CAF-489C-8078-56188E33EF8F}">
      <dgm:prSet/>
      <dgm:spPr/>
      <dgm:t>
        <a:bodyPr/>
        <a:lstStyle/>
        <a:p>
          <a:endParaRPr lang="en-US"/>
        </a:p>
      </dgm:t>
    </dgm:pt>
    <dgm:pt modelId="{D7B8341F-3713-46A7-9373-EE32883F055C}">
      <dgm:prSet phldrT="[Text]" custT="1"/>
      <dgm:spPr/>
      <dgm:t>
        <a:bodyPr/>
        <a:lstStyle/>
        <a:p>
          <a:r>
            <a:rPr lang="en-US" sz="3600" b="1" dirty="0" smtClean="0">
              <a:solidFill>
                <a:srgbClr val="000000"/>
              </a:solidFill>
            </a:rPr>
            <a:t>Why do I need health insurance?</a:t>
          </a:r>
          <a:endParaRPr lang="en-US" sz="3600" b="1" dirty="0">
            <a:solidFill>
              <a:srgbClr val="000000"/>
            </a:solidFill>
          </a:endParaRPr>
        </a:p>
      </dgm:t>
    </dgm:pt>
    <dgm:pt modelId="{D45C476B-F7B7-487A-957C-1E00C15ACE95}" type="parTrans" cxnId="{3F87A9CF-9B8A-4430-BBAC-0B3E120053C5}">
      <dgm:prSet/>
      <dgm:spPr/>
      <dgm:t>
        <a:bodyPr/>
        <a:lstStyle/>
        <a:p>
          <a:endParaRPr lang="en-US"/>
        </a:p>
      </dgm:t>
    </dgm:pt>
    <dgm:pt modelId="{2A36143A-BCDD-49D8-9637-69A34A5ACC42}" type="sibTrans" cxnId="{3F87A9CF-9B8A-4430-BBAC-0B3E120053C5}">
      <dgm:prSet/>
      <dgm:spPr/>
      <dgm:t>
        <a:bodyPr/>
        <a:lstStyle/>
        <a:p>
          <a:endParaRPr lang="en-US"/>
        </a:p>
      </dgm:t>
    </dgm:pt>
    <dgm:pt modelId="{0C4EA723-4E9D-48A8-947E-6575B820EB9C}">
      <dgm:prSet phldrT="[Text]"/>
      <dgm:spPr>
        <a:solidFill>
          <a:schemeClr val="accent5">
            <a:lumMod val="75000"/>
          </a:schemeClr>
        </a:solidFill>
      </dgm:spPr>
      <dgm:t>
        <a:bodyPr/>
        <a:lstStyle/>
        <a:p>
          <a:r>
            <a:rPr lang="en-US" b="1" dirty="0" smtClean="0"/>
            <a:t>What?</a:t>
          </a:r>
          <a:endParaRPr lang="en-US" b="1" dirty="0"/>
        </a:p>
      </dgm:t>
    </dgm:pt>
    <dgm:pt modelId="{294CED07-08E7-4192-9CF3-A1B221C8D4AF}" type="parTrans" cxnId="{1D5F070E-BB50-45F0-8171-10A5EC0B1258}">
      <dgm:prSet/>
      <dgm:spPr/>
      <dgm:t>
        <a:bodyPr/>
        <a:lstStyle/>
        <a:p>
          <a:endParaRPr lang="en-US"/>
        </a:p>
      </dgm:t>
    </dgm:pt>
    <dgm:pt modelId="{B36D7E4F-CF1F-4315-BC85-B7BFDB4DA75E}" type="sibTrans" cxnId="{1D5F070E-BB50-45F0-8171-10A5EC0B1258}">
      <dgm:prSet/>
      <dgm:spPr/>
      <dgm:t>
        <a:bodyPr/>
        <a:lstStyle/>
        <a:p>
          <a:endParaRPr lang="en-US"/>
        </a:p>
      </dgm:t>
    </dgm:pt>
    <dgm:pt modelId="{D9B586AE-BABA-4291-9153-AEC60448F0E0}">
      <dgm:prSet phldrT="[Text]" custT="1"/>
      <dgm:spPr/>
      <dgm:t>
        <a:bodyPr/>
        <a:lstStyle/>
        <a:p>
          <a:r>
            <a:rPr lang="en-US" sz="3600" b="1" dirty="0" smtClean="0">
              <a:solidFill>
                <a:srgbClr val="000000"/>
              </a:solidFill>
            </a:rPr>
            <a:t>What do I need and want?</a:t>
          </a:r>
          <a:endParaRPr lang="en-US" sz="3600" b="1" dirty="0">
            <a:solidFill>
              <a:srgbClr val="000000"/>
            </a:solidFill>
          </a:endParaRPr>
        </a:p>
      </dgm:t>
    </dgm:pt>
    <dgm:pt modelId="{358BC07D-03DE-4FB6-BFD5-84342ABD574B}" type="parTrans" cxnId="{B6822272-F29E-4B67-A363-9C83F7536C5C}">
      <dgm:prSet/>
      <dgm:spPr/>
      <dgm:t>
        <a:bodyPr/>
        <a:lstStyle/>
        <a:p>
          <a:endParaRPr lang="en-US"/>
        </a:p>
      </dgm:t>
    </dgm:pt>
    <dgm:pt modelId="{458EBDA9-3C71-4173-9500-7091C0D65059}" type="sibTrans" cxnId="{B6822272-F29E-4B67-A363-9C83F7536C5C}">
      <dgm:prSet/>
      <dgm:spPr/>
      <dgm:t>
        <a:bodyPr/>
        <a:lstStyle/>
        <a:p>
          <a:endParaRPr lang="en-US"/>
        </a:p>
      </dgm:t>
    </dgm:pt>
    <dgm:pt modelId="{7DA62BAD-1EF2-49CE-8E08-C006C947A99F}">
      <dgm:prSet phldrT="[Text]" custT="1"/>
      <dgm:spPr/>
      <dgm:t>
        <a:bodyPr/>
        <a:lstStyle/>
        <a:p>
          <a:r>
            <a:rPr lang="en-US" sz="3600" b="1" dirty="0" smtClean="0">
              <a:solidFill>
                <a:srgbClr val="000000"/>
              </a:solidFill>
            </a:rPr>
            <a:t>What are my choices?</a:t>
          </a:r>
          <a:endParaRPr lang="en-US" sz="3600" b="1" dirty="0">
            <a:solidFill>
              <a:srgbClr val="000000"/>
            </a:solidFill>
          </a:endParaRPr>
        </a:p>
      </dgm:t>
    </dgm:pt>
    <dgm:pt modelId="{D138D40B-1DAA-4AC5-9147-E00629A2F215}" type="parTrans" cxnId="{669E43B0-BA8F-42D9-83E3-F0138066D80E}">
      <dgm:prSet/>
      <dgm:spPr/>
      <dgm:t>
        <a:bodyPr/>
        <a:lstStyle/>
        <a:p>
          <a:endParaRPr lang="en-US"/>
        </a:p>
      </dgm:t>
    </dgm:pt>
    <dgm:pt modelId="{71C4E5BA-399E-4B60-ABD6-24B9F4AECD51}" type="sibTrans" cxnId="{669E43B0-BA8F-42D9-83E3-F0138066D80E}">
      <dgm:prSet/>
      <dgm:spPr/>
      <dgm:t>
        <a:bodyPr/>
        <a:lstStyle/>
        <a:p>
          <a:endParaRPr lang="en-US"/>
        </a:p>
      </dgm:t>
    </dgm:pt>
    <dgm:pt modelId="{7F10E066-570A-457A-B034-C720A2D528AE}">
      <dgm:prSet phldrT="[Text]"/>
      <dgm:spPr/>
      <dgm:t>
        <a:bodyPr/>
        <a:lstStyle/>
        <a:p>
          <a:r>
            <a:rPr lang="en-US" b="1" dirty="0" smtClean="0"/>
            <a:t>How?</a:t>
          </a:r>
          <a:endParaRPr lang="en-US" b="1" dirty="0"/>
        </a:p>
      </dgm:t>
    </dgm:pt>
    <dgm:pt modelId="{6B002303-CF32-42C9-B4A7-7F7B0F154A5F}" type="parTrans" cxnId="{138ECADE-AF2E-46CC-A941-49A8A39178DF}">
      <dgm:prSet/>
      <dgm:spPr/>
      <dgm:t>
        <a:bodyPr/>
        <a:lstStyle/>
        <a:p>
          <a:endParaRPr lang="en-US"/>
        </a:p>
      </dgm:t>
    </dgm:pt>
    <dgm:pt modelId="{D0E7FC45-2ED7-46C1-BF11-541DC6192122}" type="sibTrans" cxnId="{138ECADE-AF2E-46CC-A941-49A8A39178DF}">
      <dgm:prSet/>
      <dgm:spPr/>
      <dgm:t>
        <a:bodyPr/>
        <a:lstStyle/>
        <a:p>
          <a:endParaRPr lang="en-US"/>
        </a:p>
      </dgm:t>
    </dgm:pt>
    <dgm:pt modelId="{04D3BD43-D48A-45B7-9128-650006E7BBF2}">
      <dgm:prSet phldrT="[Text]" custT="1"/>
      <dgm:spPr/>
      <dgm:t>
        <a:bodyPr/>
        <a:lstStyle/>
        <a:p>
          <a:r>
            <a:rPr lang="en-US" sz="3600" b="1" dirty="0" smtClean="0">
              <a:solidFill>
                <a:srgbClr val="000000"/>
              </a:solidFill>
            </a:rPr>
            <a:t>How much can I afford?</a:t>
          </a:r>
          <a:endParaRPr lang="en-US" sz="3600" b="1" dirty="0">
            <a:solidFill>
              <a:srgbClr val="000000"/>
            </a:solidFill>
          </a:endParaRPr>
        </a:p>
      </dgm:t>
    </dgm:pt>
    <dgm:pt modelId="{B472B2BF-6071-4D99-9654-3BDD096F1D26}" type="parTrans" cxnId="{D70A3275-DB44-4172-94FD-EF3A28B42246}">
      <dgm:prSet/>
      <dgm:spPr/>
      <dgm:t>
        <a:bodyPr/>
        <a:lstStyle/>
        <a:p>
          <a:endParaRPr lang="en-US"/>
        </a:p>
      </dgm:t>
    </dgm:pt>
    <dgm:pt modelId="{6188F055-9C43-4508-AC0A-6D39F8032CBB}" type="sibTrans" cxnId="{D70A3275-DB44-4172-94FD-EF3A28B42246}">
      <dgm:prSet/>
      <dgm:spPr/>
      <dgm:t>
        <a:bodyPr/>
        <a:lstStyle/>
        <a:p>
          <a:endParaRPr lang="en-US"/>
        </a:p>
      </dgm:t>
    </dgm:pt>
    <dgm:pt modelId="{6BFCF3DD-C024-4F6D-9BEA-084CC54CB3D9}">
      <dgm:prSet phldrT="[Text]" custT="1"/>
      <dgm:spPr/>
      <dgm:t>
        <a:bodyPr/>
        <a:lstStyle/>
        <a:p>
          <a:r>
            <a:rPr lang="en-US" sz="3600" b="1" dirty="0" smtClean="0">
              <a:solidFill>
                <a:srgbClr val="000000"/>
              </a:solidFill>
            </a:rPr>
            <a:t>Why is it important?</a:t>
          </a:r>
          <a:endParaRPr lang="en-US" sz="3600" b="1" dirty="0">
            <a:solidFill>
              <a:srgbClr val="000000"/>
            </a:solidFill>
          </a:endParaRPr>
        </a:p>
      </dgm:t>
    </dgm:pt>
    <dgm:pt modelId="{F21915E6-B528-4A74-B684-F80044B4C517}" type="parTrans" cxnId="{9976F744-22F9-4EF7-97EE-1D9751C28988}">
      <dgm:prSet/>
      <dgm:spPr/>
      <dgm:t>
        <a:bodyPr/>
        <a:lstStyle/>
        <a:p>
          <a:endParaRPr lang="en-US"/>
        </a:p>
      </dgm:t>
    </dgm:pt>
    <dgm:pt modelId="{0881E929-7B1E-4047-A4AE-BECF202DEDB2}" type="sibTrans" cxnId="{9976F744-22F9-4EF7-97EE-1D9751C28988}">
      <dgm:prSet/>
      <dgm:spPr/>
      <dgm:t>
        <a:bodyPr/>
        <a:lstStyle/>
        <a:p>
          <a:endParaRPr lang="en-US"/>
        </a:p>
      </dgm:t>
    </dgm:pt>
    <dgm:pt modelId="{A344FBED-2431-459F-84C2-464E343516EA}">
      <dgm:prSet phldrT="[Text]" custT="1"/>
      <dgm:spPr/>
      <dgm:t>
        <a:bodyPr/>
        <a:lstStyle/>
        <a:p>
          <a:r>
            <a:rPr lang="en-US" sz="3600" b="1" dirty="0" smtClean="0">
              <a:solidFill>
                <a:srgbClr val="000000"/>
              </a:solidFill>
            </a:rPr>
            <a:t>How much will it cost?</a:t>
          </a:r>
          <a:endParaRPr lang="en-US" sz="3600" b="1" dirty="0">
            <a:solidFill>
              <a:srgbClr val="000000"/>
            </a:solidFill>
          </a:endParaRPr>
        </a:p>
      </dgm:t>
    </dgm:pt>
    <dgm:pt modelId="{50010553-9586-4DE5-B00D-7289DA83CC0E}" type="parTrans" cxnId="{82F36703-64E5-474F-B7E1-131E274DC6BF}">
      <dgm:prSet/>
      <dgm:spPr/>
      <dgm:t>
        <a:bodyPr/>
        <a:lstStyle/>
        <a:p>
          <a:endParaRPr lang="en-US"/>
        </a:p>
      </dgm:t>
    </dgm:pt>
    <dgm:pt modelId="{1C9FA450-E10A-4C82-8F82-71B78211B5CF}" type="sibTrans" cxnId="{82F36703-64E5-474F-B7E1-131E274DC6BF}">
      <dgm:prSet/>
      <dgm:spPr/>
      <dgm:t>
        <a:bodyPr/>
        <a:lstStyle/>
        <a:p>
          <a:endParaRPr lang="en-US"/>
        </a:p>
      </dgm:t>
    </dgm:pt>
    <dgm:pt modelId="{04A50984-A391-4A59-93CF-B6A7964F482A}" type="pres">
      <dgm:prSet presAssocID="{3804D033-3326-42F2-AA14-6F7AC8010AB7}" presName="linearFlow" presStyleCnt="0">
        <dgm:presLayoutVars>
          <dgm:dir/>
          <dgm:animLvl val="lvl"/>
          <dgm:resizeHandles val="exact"/>
        </dgm:presLayoutVars>
      </dgm:prSet>
      <dgm:spPr/>
      <dgm:t>
        <a:bodyPr/>
        <a:lstStyle/>
        <a:p>
          <a:endParaRPr lang="en-US"/>
        </a:p>
      </dgm:t>
    </dgm:pt>
    <dgm:pt modelId="{A22CFCE2-F4A3-4F65-B5C6-CA91A8437EA1}" type="pres">
      <dgm:prSet presAssocID="{A4D3714D-CE5A-41EA-A1C9-DA5D5FE7ED1B}" presName="composite" presStyleCnt="0"/>
      <dgm:spPr/>
      <dgm:t>
        <a:bodyPr/>
        <a:lstStyle/>
        <a:p>
          <a:endParaRPr lang="en-US"/>
        </a:p>
      </dgm:t>
    </dgm:pt>
    <dgm:pt modelId="{312846A5-8992-49B3-B136-CAC2CEA07E6D}" type="pres">
      <dgm:prSet presAssocID="{A4D3714D-CE5A-41EA-A1C9-DA5D5FE7ED1B}" presName="parentText" presStyleLbl="alignNode1" presStyleIdx="0" presStyleCnt="3" custLinFactNeighborY="-6074">
        <dgm:presLayoutVars>
          <dgm:chMax val="1"/>
          <dgm:bulletEnabled val="1"/>
        </dgm:presLayoutVars>
      </dgm:prSet>
      <dgm:spPr/>
      <dgm:t>
        <a:bodyPr/>
        <a:lstStyle/>
        <a:p>
          <a:endParaRPr lang="en-US"/>
        </a:p>
      </dgm:t>
    </dgm:pt>
    <dgm:pt modelId="{16C259E8-50AF-436A-8789-40F124D9FB35}" type="pres">
      <dgm:prSet presAssocID="{A4D3714D-CE5A-41EA-A1C9-DA5D5FE7ED1B}" presName="descendantText" presStyleLbl="alignAcc1" presStyleIdx="0" presStyleCnt="3" custAng="0" custScaleX="88759" custScaleY="100000" custLinFactNeighborX="-2106" custLinFactNeighborY="-3659">
        <dgm:presLayoutVars>
          <dgm:bulletEnabled val="1"/>
        </dgm:presLayoutVars>
      </dgm:prSet>
      <dgm:spPr/>
      <dgm:t>
        <a:bodyPr/>
        <a:lstStyle/>
        <a:p>
          <a:endParaRPr lang="en-US"/>
        </a:p>
      </dgm:t>
    </dgm:pt>
    <dgm:pt modelId="{DEDCCFEA-574E-418B-BC98-99F4E5272B0D}" type="pres">
      <dgm:prSet presAssocID="{C933D464-63DC-4029-A1D1-89A027F5401F}" presName="sp" presStyleCnt="0"/>
      <dgm:spPr/>
      <dgm:t>
        <a:bodyPr/>
        <a:lstStyle/>
        <a:p>
          <a:endParaRPr lang="en-US"/>
        </a:p>
      </dgm:t>
    </dgm:pt>
    <dgm:pt modelId="{AA9F19EA-6C3C-4A7F-BB43-92EFABBAA4D1}" type="pres">
      <dgm:prSet presAssocID="{0C4EA723-4E9D-48A8-947E-6575B820EB9C}" presName="composite" presStyleCnt="0"/>
      <dgm:spPr/>
      <dgm:t>
        <a:bodyPr/>
        <a:lstStyle/>
        <a:p>
          <a:endParaRPr lang="en-US"/>
        </a:p>
      </dgm:t>
    </dgm:pt>
    <dgm:pt modelId="{F93D261E-6EB4-4E3F-9D75-35ABAE41FDE2}" type="pres">
      <dgm:prSet presAssocID="{0C4EA723-4E9D-48A8-947E-6575B820EB9C}" presName="parentText" presStyleLbl="alignNode1" presStyleIdx="1" presStyleCnt="3" custLinFactNeighborY="-18182">
        <dgm:presLayoutVars>
          <dgm:chMax val="1"/>
          <dgm:bulletEnabled val="1"/>
        </dgm:presLayoutVars>
      </dgm:prSet>
      <dgm:spPr/>
      <dgm:t>
        <a:bodyPr/>
        <a:lstStyle/>
        <a:p>
          <a:endParaRPr lang="en-US"/>
        </a:p>
      </dgm:t>
    </dgm:pt>
    <dgm:pt modelId="{364909C8-B3FC-47A3-8D85-6CE11C108634}" type="pres">
      <dgm:prSet presAssocID="{0C4EA723-4E9D-48A8-947E-6575B820EB9C}" presName="descendantText" presStyleLbl="alignAcc1" presStyleIdx="1" presStyleCnt="3" custScaleX="85310" custScaleY="80649" custLinFactNeighborX="-2424" custLinFactNeighborY="-13362">
        <dgm:presLayoutVars>
          <dgm:bulletEnabled val="1"/>
        </dgm:presLayoutVars>
      </dgm:prSet>
      <dgm:spPr/>
      <dgm:t>
        <a:bodyPr/>
        <a:lstStyle/>
        <a:p>
          <a:endParaRPr lang="en-US"/>
        </a:p>
      </dgm:t>
    </dgm:pt>
    <dgm:pt modelId="{BAF3B47A-E92E-4920-A4B0-9288CFB1222F}" type="pres">
      <dgm:prSet presAssocID="{B36D7E4F-CF1F-4315-BC85-B7BFDB4DA75E}" presName="sp" presStyleCnt="0"/>
      <dgm:spPr/>
      <dgm:t>
        <a:bodyPr/>
        <a:lstStyle/>
        <a:p>
          <a:endParaRPr lang="en-US"/>
        </a:p>
      </dgm:t>
    </dgm:pt>
    <dgm:pt modelId="{61FE6F32-C0D3-4860-9994-61B74281E321}" type="pres">
      <dgm:prSet presAssocID="{7F10E066-570A-457A-B034-C720A2D528AE}" presName="composite" presStyleCnt="0"/>
      <dgm:spPr/>
      <dgm:t>
        <a:bodyPr/>
        <a:lstStyle/>
        <a:p>
          <a:endParaRPr lang="en-US"/>
        </a:p>
      </dgm:t>
    </dgm:pt>
    <dgm:pt modelId="{9BCFB8D6-D117-4422-BB50-063174BEB059}" type="pres">
      <dgm:prSet presAssocID="{7F10E066-570A-457A-B034-C720A2D528AE}" presName="parentText" presStyleLbl="alignNode1" presStyleIdx="2" presStyleCnt="3" custLinFactNeighborY="-30290">
        <dgm:presLayoutVars>
          <dgm:chMax val="1"/>
          <dgm:bulletEnabled val="1"/>
        </dgm:presLayoutVars>
      </dgm:prSet>
      <dgm:spPr/>
      <dgm:t>
        <a:bodyPr/>
        <a:lstStyle/>
        <a:p>
          <a:endParaRPr lang="en-US"/>
        </a:p>
      </dgm:t>
    </dgm:pt>
    <dgm:pt modelId="{B0C55CAD-16A6-4AD0-BD3E-8BD2A6C4F90A}" type="pres">
      <dgm:prSet presAssocID="{7F10E066-570A-457A-B034-C720A2D528AE}" presName="descendantText" presStyleLbl="alignAcc1" presStyleIdx="2" presStyleCnt="3" custScaleX="89263" custScaleY="86850" custLinFactNeighborX="-1658" custLinFactNeighborY="-31990">
        <dgm:presLayoutVars>
          <dgm:bulletEnabled val="1"/>
        </dgm:presLayoutVars>
      </dgm:prSet>
      <dgm:spPr/>
      <dgm:t>
        <a:bodyPr/>
        <a:lstStyle/>
        <a:p>
          <a:endParaRPr lang="en-US"/>
        </a:p>
      </dgm:t>
    </dgm:pt>
  </dgm:ptLst>
  <dgm:cxnLst>
    <dgm:cxn modelId="{CDC9F62D-E37D-448B-8D1E-F1BB81B299FB}" type="presOf" srcId="{7DA62BAD-1EF2-49CE-8E08-C006C947A99F}" destId="{364909C8-B3FC-47A3-8D85-6CE11C108634}" srcOrd="0" destOrd="1" presId="urn:microsoft.com/office/officeart/2005/8/layout/chevron2"/>
    <dgm:cxn modelId="{3C4955EF-B0D1-4B5A-824A-B887597A059D}" type="presOf" srcId="{D7B8341F-3713-46A7-9373-EE32883F055C}" destId="{16C259E8-50AF-436A-8789-40F124D9FB35}" srcOrd="0" destOrd="0" presId="urn:microsoft.com/office/officeart/2005/8/layout/chevron2"/>
    <dgm:cxn modelId="{906CE093-6CAF-489C-8078-56188E33EF8F}" srcId="{3804D033-3326-42F2-AA14-6F7AC8010AB7}" destId="{A4D3714D-CE5A-41EA-A1C9-DA5D5FE7ED1B}" srcOrd="0" destOrd="0" parTransId="{094659ED-FFEF-42B3-881F-2B6D424C3CA6}" sibTransId="{C933D464-63DC-4029-A1D1-89A027F5401F}"/>
    <dgm:cxn modelId="{B6822272-F29E-4B67-A363-9C83F7536C5C}" srcId="{0C4EA723-4E9D-48A8-947E-6575B820EB9C}" destId="{D9B586AE-BABA-4291-9153-AEC60448F0E0}" srcOrd="0" destOrd="0" parTransId="{358BC07D-03DE-4FB6-BFD5-84342ABD574B}" sibTransId="{458EBDA9-3C71-4173-9500-7091C0D65059}"/>
    <dgm:cxn modelId="{D70A3275-DB44-4172-94FD-EF3A28B42246}" srcId="{7F10E066-570A-457A-B034-C720A2D528AE}" destId="{04D3BD43-D48A-45B7-9128-650006E7BBF2}" srcOrd="0" destOrd="0" parTransId="{B472B2BF-6071-4D99-9654-3BDD096F1D26}" sibTransId="{6188F055-9C43-4508-AC0A-6D39F8032CBB}"/>
    <dgm:cxn modelId="{0BFD39C5-657E-4BA5-8851-FBDFE5A88784}" type="presOf" srcId="{0C4EA723-4E9D-48A8-947E-6575B820EB9C}" destId="{F93D261E-6EB4-4E3F-9D75-35ABAE41FDE2}" srcOrd="0" destOrd="0" presId="urn:microsoft.com/office/officeart/2005/8/layout/chevron2"/>
    <dgm:cxn modelId="{1D5F070E-BB50-45F0-8171-10A5EC0B1258}" srcId="{3804D033-3326-42F2-AA14-6F7AC8010AB7}" destId="{0C4EA723-4E9D-48A8-947E-6575B820EB9C}" srcOrd="1" destOrd="0" parTransId="{294CED07-08E7-4192-9CF3-A1B221C8D4AF}" sibTransId="{B36D7E4F-CF1F-4315-BC85-B7BFDB4DA75E}"/>
    <dgm:cxn modelId="{D7C73D21-4432-49F3-A11D-21B3FE6F268D}" type="presOf" srcId="{3804D033-3326-42F2-AA14-6F7AC8010AB7}" destId="{04A50984-A391-4A59-93CF-B6A7964F482A}" srcOrd="0" destOrd="0" presId="urn:microsoft.com/office/officeart/2005/8/layout/chevron2"/>
    <dgm:cxn modelId="{138ECADE-AF2E-46CC-A941-49A8A39178DF}" srcId="{3804D033-3326-42F2-AA14-6F7AC8010AB7}" destId="{7F10E066-570A-457A-B034-C720A2D528AE}" srcOrd="2" destOrd="0" parTransId="{6B002303-CF32-42C9-B4A7-7F7B0F154A5F}" sibTransId="{D0E7FC45-2ED7-46C1-BF11-541DC6192122}"/>
    <dgm:cxn modelId="{99159049-1096-4FD0-B002-E5491FEDFF7B}" type="presOf" srcId="{A4D3714D-CE5A-41EA-A1C9-DA5D5FE7ED1B}" destId="{312846A5-8992-49B3-B136-CAC2CEA07E6D}" srcOrd="0" destOrd="0" presId="urn:microsoft.com/office/officeart/2005/8/layout/chevron2"/>
    <dgm:cxn modelId="{2CB37542-E843-40DC-93D5-374D49BE6DCF}" type="presOf" srcId="{6BFCF3DD-C024-4F6D-9BEA-084CC54CB3D9}" destId="{16C259E8-50AF-436A-8789-40F124D9FB35}" srcOrd="0" destOrd="1" presId="urn:microsoft.com/office/officeart/2005/8/layout/chevron2"/>
    <dgm:cxn modelId="{9976F744-22F9-4EF7-97EE-1D9751C28988}" srcId="{A4D3714D-CE5A-41EA-A1C9-DA5D5FE7ED1B}" destId="{6BFCF3DD-C024-4F6D-9BEA-084CC54CB3D9}" srcOrd="1" destOrd="0" parTransId="{F21915E6-B528-4A74-B684-F80044B4C517}" sibTransId="{0881E929-7B1E-4047-A4AE-BECF202DEDB2}"/>
    <dgm:cxn modelId="{574981D8-3902-4B87-BBE1-BED07777F211}" type="presOf" srcId="{04D3BD43-D48A-45B7-9128-650006E7BBF2}" destId="{B0C55CAD-16A6-4AD0-BD3E-8BD2A6C4F90A}" srcOrd="0" destOrd="0" presId="urn:microsoft.com/office/officeart/2005/8/layout/chevron2"/>
    <dgm:cxn modelId="{669E43B0-BA8F-42D9-83E3-F0138066D80E}" srcId="{0C4EA723-4E9D-48A8-947E-6575B820EB9C}" destId="{7DA62BAD-1EF2-49CE-8E08-C006C947A99F}" srcOrd="1" destOrd="0" parTransId="{D138D40B-1DAA-4AC5-9147-E00629A2F215}" sibTransId="{71C4E5BA-399E-4B60-ABD6-24B9F4AECD51}"/>
    <dgm:cxn modelId="{82F36703-64E5-474F-B7E1-131E274DC6BF}" srcId="{7F10E066-570A-457A-B034-C720A2D528AE}" destId="{A344FBED-2431-459F-84C2-464E343516EA}" srcOrd="1" destOrd="0" parTransId="{50010553-9586-4DE5-B00D-7289DA83CC0E}" sibTransId="{1C9FA450-E10A-4C82-8F82-71B78211B5CF}"/>
    <dgm:cxn modelId="{3F87A9CF-9B8A-4430-BBAC-0B3E120053C5}" srcId="{A4D3714D-CE5A-41EA-A1C9-DA5D5FE7ED1B}" destId="{D7B8341F-3713-46A7-9373-EE32883F055C}" srcOrd="0" destOrd="0" parTransId="{D45C476B-F7B7-487A-957C-1E00C15ACE95}" sibTransId="{2A36143A-BCDD-49D8-9637-69A34A5ACC42}"/>
    <dgm:cxn modelId="{9CF0A204-40AA-496D-9729-BE9C462A2E3E}" type="presOf" srcId="{D9B586AE-BABA-4291-9153-AEC60448F0E0}" destId="{364909C8-B3FC-47A3-8D85-6CE11C108634}" srcOrd="0" destOrd="0" presId="urn:microsoft.com/office/officeart/2005/8/layout/chevron2"/>
    <dgm:cxn modelId="{588CB676-62F1-4C9D-9B47-094835BAEADC}" type="presOf" srcId="{7F10E066-570A-457A-B034-C720A2D528AE}" destId="{9BCFB8D6-D117-4422-BB50-063174BEB059}" srcOrd="0" destOrd="0" presId="urn:microsoft.com/office/officeart/2005/8/layout/chevron2"/>
    <dgm:cxn modelId="{3AF538C4-22A5-458B-9A4D-0F973E20591F}" type="presOf" srcId="{A344FBED-2431-459F-84C2-464E343516EA}" destId="{B0C55CAD-16A6-4AD0-BD3E-8BD2A6C4F90A}" srcOrd="0" destOrd="1" presId="urn:microsoft.com/office/officeart/2005/8/layout/chevron2"/>
    <dgm:cxn modelId="{F3D49E59-D297-4886-A8DB-63B52CC75927}" type="presParOf" srcId="{04A50984-A391-4A59-93CF-B6A7964F482A}" destId="{A22CFCE2-F4A3-4F65-B5C6-CA91A8437EA1}" srcOrd="0" destOrd="0" presId="urn:microsoft.com/office/officeart/2005/8/layout/chevron2"/>
    <dgm:cxn modelId="{8543C14E-87B6-4048-A5D3-B797FA91E121}" type="presParOf" srcId="{A22CFCE2-F4A3-4F65-B5C6-CA91A8437EA1}" destId="{312846A5-8992-49B3-B136-CAC2CEA07E6D}" srcOrd="0" destOrd="0" presId="urn:microsoft.com/office/officeart/2005/8/layout/chevron2"/>
    <dgm:cxn modelId="{826A7D40-22D5-461D-A156-F260F3F5960B}" type="presParOf" srcId="{A22CFCE2-F4A3-4F65-B5C6-CA91A8437EA1}" destId="{16C259E8-50AF-436A-8789-40F124D9FB35}" srcOrd="1" destOrd="0" presId="urn:microsoft.com/office/officeart/2005/8/layout/chevron2"/>
    <dgm:cxn modelId="{3D9FF21C-C109-4E30-9468-03D443920E76}" type="presParOf" srcId="{04A50984-A391-4A59-93CF-B6A7964F482A}" destId="{DEDCCFEA-574E-418B-BC98-99F4E5272B0D}" srcOrd="1" destOrd="0" presId="urn:microsoft.com/office/officeart/2005/8/layout/chevron2"/>
    <dgm:cxn modelId="{A2A5C79B-6E29-4932-B620-D370926AFBB4}" type="presParOf" srcId="{04A50984-A391-4A59-93CF-B6A7964F482A}" destId="{AA9F19EA-6C3C-4A7F-BB43-92EFABBAA4D1}" srcOrd="2" destOrd="0" presId="urn:microsoft.com/office/officeart/2005/8/layout/chevron2"/>
    <dgm:cxn modelId="{A4160AC4-3479-4A9B-8777-0FED98740CE4}" type="presParOf" srcId="{AA9F19EA-6C3C-4A7F-BB43-92EFABBAA4D1}" destId="{F93D261E-6EB4-4E3F-9D75-35ABAE41FDE2}" srcOrd="0" destOrd="0" presId="urn:microsoft.com/office/officeart/2005/8/layout/chevron2"/>
    <dgm:cxn modelId="{3A8B07D5-3A18-4FD1-9D01-9721F5F2F362}" type="presParOf" srcId="{AA9F19EA-6C3C-4A7F-BB43-92EFABBAA4D1}" destId="{364909C8-B3FC-47A3-8D85-6CE11C108634}" srcOrd="1" destOrd="0" presId="urn:microsoft.com/office/officeart/2005/8/layout/chevron2"/>
    <dgm:cxn modelId="{6E07B4DB-EF7E-4679-BD96-A76849F402EC}" type="presParOf" srcId="{04A50984-A391-4A59-93CF-B6A7964F482A}" destId="{BAF3B47A-E92E-4920-A4B0-9288CFB1222F}" srcOrd="3" destOrd="0" presId="urn:microsoft.com/office/officeart/2005/8/layout/chevron2"/>
    <dgm:cxn modelId="{41610BD2-2FC9-4B3E-AF19-5963300EE069}" type="presParOf" srcId="{04A50984-A391-4A59-93CF-B6A7964F482A}" destId="{61FE6F32-C0D3-4860-9994-61B74281E321}" srcOrd="4" destOrd="0" presId="urn:microsoft.com/office/officeart/2005/8/layout/chevron2"/>
    <dgm:cxn modelId="{3E7E64E3-06D4-4E94-A266-70F92BB3A973}" type="presParOf" srcId="{61FE6F32-C0D3-4860-9994-61B74281E321}" destId="{9BCFB8D6-D117-4422-BB50-063174BEB059}" srcOrd="0" destOrd="0" presId="urn:microsoft.com/office/officeart/2005/8/layout/chevron2"/>
    <dgm:cxn modelId="{3D3C1D86-AAC9-4D80-9D5D-1B7C13FE00D7}" type="presParOf" srcId="{61FE6F32-C0D3-4860-9994-61B74281E321}" destId="{B0C55CAD-16A6-4AD0-BD3E-8BD2A6C4F90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2244F-992F-4B7C-98C0-1FA4E6945846}" type="datetimeFigureOut">
              <a:rPr lang="en-US" smtClean="0"/>
              <a:t>9/27/2013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07065-5F26-435F-BD07-FD75629F6B25}" type="slidenum">
              <a:rPr lang="en-US" smtClean="0"/>
              <a:t>‹#›</a:t>
            </a:fld>
            <a:endParaRPr lang="en-US"/>
          </a:p>
        </p:txBody>
      </p:sp>
    </p:spTree>
    <p:extLst>
      <p:ext uri="{BB962C8B-B14F-4D97-AF65-F5344CB8AC3E}">
        <p14:creationId xmlns:p14="http://schemas.microsoft.com/office/powerpoint/2010/main" val="367681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EFBB9AD-4CAD-4767-B8CD-285C978D6F52}" type="slidenum">
              <a:rPr lang="en-US"/>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999730-2361-4F64-9B36-A789BF4A20F4}" type="slidenum">
              <a:rPr lang="en-US"/>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8853488"/>
            <a:ext cx="9326562" cy="24064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8853488"/>
            <a:ext cx="27828875" cy="24064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F36B4C1-2C6D-46D3-93D1-6F7DCF0AD959}"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9877556-F1D8-4559-8DB0-4E445C6FDDF2}" type="slidenum">
              <a:rPr lang="en-US"/>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EA128A-88A2-4D3A-8360-B4209CC239B0}" type="slidenum">
              <a:rPr lang="en-US"/>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363" y="18653125"/>
            <a:ext cx="15284450" cy="1426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0213" y="18653125"/>
            <a:ext cx="15286037" cy="1426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9D45407-D822-41CD-A2A9-2ADA743B1075}" type="slidenum">
              <a:rPr lang="en-US"/>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E253784-305D-4F2A-A7C1-85C33AFE5DC7}" type="slidenum">
              <a:rPr lang="en-US"/>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6EDEC8A-1FCA-4123-9255-591FA192146B}" type="slidenum">
              <a:rPr lang="en-US"/>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92256C3-B036-47E3-BFDD-C79244EE8ECF}" type="slidenum">
              <a:rPr lang="en-US"/>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3D74C9-3D0F-4454-9F16-5FFBA66A15CA}" type="slidenum">
              <a:rPr lang="en-US"/>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8D2752-1871-40E0-95C7-05ACC9E5C9C0}" type="slidenum">
              <a:rPr lang="en-US"/>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DFEF4"/>
            </a:gs>
            <a:gs pos="100000">
              <a:srgbClr val="FCFCF2"/>
            </a:gs>
          </a:gsLst>
          <a:lin ang="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90888" y="8853488"/>
            <a:ext cx="37307837" cy="9799637"/>
          </a:xfrm>
          <a:prstGeom prst="rect">
            <a:avLst/>
          </a:prstGeom>
          <a:noFill/>
          <a:ln w="12700">
            <a:noFill/>
            <a:miter lim="800000"/>
            <a:headEnd/>
            <a:tailEnd/>
          </a:ln>
          <a:effectLst/>
        </p:spPr>
        <p:txBody>
          <a:bodyPr vert="horz" wrap="square" lIns="215900" tIns="215900" rIns="215900" bIns="215900" numCol="1" anchor="ctr" anchorCtr="0" compatLnSpc="1">
            <a:prstTxWarp prst="textNoShape">
              <a:avLst/>
            </a:prstTxWarp>
          </a:bodyPr>
          <a:lstStyle/>
          <a:p>
            <a:pPr lvl="0"/>
            <a:r>
              <a:rPr lang="en-US" smtClean="0">
                <a:sym typeface="Lucida Grande" charset="0"/>
              </a:rPr>
              <a:t>Click to edit Master title style</a:t>
            </a:r>
          </a:p>
        </p:txBody>
      </p:sp>
      <p:sp>
        <p:nvSpPr>
          <p:cNvPr id="1026" name="Rectangle 2"/>
          <p:cNvSpPr>
            <a:spLocks noGrp="1" noChangeArrowheads="1"/>
          </p:cNvSpPr>
          <p:nvPr>
            <p:ph type="body" idx="1"/>
          </p:nvPr>
        </p:nvSpPr>
        <p:spPr bwMode="auto">
          <a:xfrm>
            <a:off x="6583363" y="18653125"/>
            <a:ext cx="30722887" cy="14265275"/>
          </a:xfrm>
          <a:prstGeom prst="rect">
            <a:avLst/>
          </a:prstGeom>
          <a:noFill/>
          <a:ln w="12700">
            <a:noFill/>
            <a:miter lim="800000"/>
            <a:headEnd/>
            <a:tailEnd/>
          </a:ln>
          <a:effectLst/>
        </p:spPr>
        <p:txBody>
          <a:bodyPr vert="horz" wrap="square" lIns="215900" tIns="215900" rIns="215900" bIns="2159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1027" name="Text Box 3"/>
          <p:cNvSpPr txBox="1">
            <a:spLocks noGrp="1" noChangeArrowheads="1"/>
          </p:cNvSpPr>
          <p:nvPr>
            <p:ph type="sldNum" sz="quarter" idx="4"/>
          </p:nvPr>
        </p:nvSpPr>
        <p:spPr bwMode="auto">
          <a:xfrm>
            <a:off x="40690800" y="31335663"/>
            <a:ext cx="1004888" cy="927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5700">
                <a:solidFill>
                  <a:srgbClr val="878787"/>
                </a:solidFill>
                <a:latin typeface="+mn-lt"/>
                <a:ea typeface="Lucida Grande" charset="0"/>
                <a:cs typeface="Lucida Grande" charset="0"/>
                <a:sym typeface="Lucida Grande" charset="0"/>
              </a:defRPr>
            </a:lvl1pPr>
          </a:lstStyle>
          <a:p>
            <a:fld id="{981A6954-A5D4-4ACA-9537-3C4AC0C3815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fontAlgn="base">
        <a:spcBef>
          <a:spcPct val="0"/>
        </a:spcBef>
        <a:spcAft>
          <a:spcPct val="0"/>
        </a:spcAft>
        <a:defRPr sz="21100">
          <a:solidFill>
            <a:schemeClr val="tx1"/>
          </a:solidFill>
          <a:latin typeface="+mj-lt"/>
          <a:ea typeface="+mj-ea"/>
          <a:cs typeface="+mj-cs"/>
          <a:sym typeface="Lucida Grande" charset="0"/>
        </a:defRPr>
      </a:lvl1pPr>
      <a:lvl2pPr algn="ctr" rtl="0" fontAlgn="base">
        <a:spcBef>
          <a:spcPct val="0"/>
        </a:spcBef>
        <a:spcAft>
          <a:spcPct val="0"/>
        </a:spcAft>
        <a:defRPr sz="21100">
          <a:solidFill>
            <a:schemeClr val="tx1"/>
          </a:solidFill>
          <a:latin typeface="Lucida Grande" charset="0"/>
          <a:ea typeface="ヒラギノ角ゴ ProN W3" charset="-128"/>
          <a:sym typeface="Lucida Grande" charset="0"/>
        </a:defRPr>
      </a:lvl2pPr>
      <a:lvl3pPr algn="ctr" rtl="0" fontAlgn="base">
        <a:spcBef>
          <a:spcPct val="0"/>
        </a:spcBef>
        <a:spcAft>
          <a:spcPct val="0"/>
        </a:spcAft>
        <a:defRPr sz="21100">
          <a:solidFill>
            <a:schemeClr val="tx1"/>
          </a:solidFill>
          <a:latin typeface="Lucida Grande" charset="0"/>
          <a:ea typeface="ヒラギノ角ゴ ProN W3" charset="-128"/>
          <a:sym typeface="Lucida Grande" charset="0"/>
        </a:defRPr>
      </a:lvl3pPr>
      <a:lvl4pPr algn="ctr" rtl="0" fontAlgn="base">
        <a:spcBef>
          <a:spcPct val="0"/>
        </a:spcBef>
        <a:spcAft>
          <a:spcPct val="0"/>
        </a:spcAft>
        <a:defRPr sz="21100">
          <a:solidFill>
            <a:schemeClr val="tx1"/>
          </a:solidFill>
          <a:latin typeface="Lucida Grande" charset="0"/>
          <a:ea typeface="ヒラギノ角ゴ ProN W3" charset="-128"/>
          <a:sym typeface="Lucida Grande" charset="0"/>
        </a:defRPr>
      </a:lvl4pPr>
      <a:lvl5pPr algn="ctr" rtl="0" fontAlgn="base">
        <a:spcBef>
          <a:spcPct val="0"/>
        </a:spcBef>
        <a:spcAft>
          <a:spcPct val="0"/>
        </a:spcAft>
        <a:defRPr sz="21100">
          <a:solidFill>
            <a:schemeClr val="tx1"/>
          </a:solidFill>
          <a:latin typeface="Lucida Grande" charset="0"/>
          <a:ea typeface="ヒラギノ角ゴ ProN W3" charset="-128"/>
          <a:sym typeface="Lucida Grande" charset="0"/>
        </a:defRPr>
      </a:lvl5pPr>
      <a:lvl6pPr marL="457200" algn="ctr" rtl="0" fontAlgn="base">
        <a:spcBef>
          <a:spcPct val="0"/>
        </a:spcBef>
        <a:spcAft>
          <a:spcPct val="0"/>
        </a:spcAft>
        <a:defRPr sz="21100">
          <a:solidFill>
            <a:schemeClr val="tx1"/>
          </a:solidFill>
          <a:latin typeface="Lucida Grande" charset="0"/>
          <a:ea typeface="ヒラギノ角ゴ ProN W3" charset="-128"/>
          <a:sym typeface="Lucida Grande" charset="0"/>
        </a:defRPr>
      </a:lvl6pPr>
      <a:lvl7pPr marL="914400" algn="ctr" rtl="0" fontAlgn="base">
        <a:spcBef>
          <a:spcPct val="0"/>
        </a:spcBef>
        <a:spcAft>
          <a:spcPct val="0"/>
        </a:spcAft>
        <a:defRPr sz="21100">
          <a:solidFill>
            <a:schemeClr val="tx1"/>
          </a:solidFill>
          <a:latin typeface="Lucida Grande" charset="0"/>
          <a:ea typeface="ヒラギノ角ゴ ProN W3" charset="-128"/>
          <a:sym typeface="Lucida Grande" charset="0"/>
        </a:defRPr>
      </a:lvl7pPr>
      <a:lvl8pPr marL="1371600" algn="ctr" rtl="0" fontAlgn="base">
        <a:spcBef>
          <a:spcPct val="0"/>
        </a:spcBef>
        <a:spcAft>
          <a:spcPct val="0"/>
        </a:spcAft>
        <a:defRPr sz="21100">
          <a:solidFill>
            <a:schemeClr val="tx1"/>
          </a:solidFill>
          <a:latin typeface="Lucida Grande" charset="0"/>
          <a:ea typeface="ヒラギノ角ゴ ProN W3" charset="-128"/>
          <a:sym typeface="Lucida Grande" charset="0"/>
        </a:defRPr>
      </a:lvl8pPr>
      <a:lvl9pPr marL="1828800" algn="ctr" rtl="0" fontAlgn="base">
        <a:spcBef>
          <a:spcPct val="0"/>
        </a:spcBef>
        <a:spcAft>
          <a:spcPct val="0"/>
        </a:spcAft>
        <a:defRPr sz="21100">
          <a:solidFill>
            <a:schemeClr val="tx1"/>
          </a:solidFill>
          <a:latin typeface="Lucida Grande" charset="0"/>
          <a:ea typeface="ヒラギノ角ゴ ProN W3" charset="-128"/>
          <a:sym typeface="Lucida Grande" charset="0"/>
        </a:defRPr>
      </a:lvl9pPr>
    </p:titleStyle>
    <p:bodyStyle>
      <a:lvl1pPr algn="ctr" rtl="0" fontAlgn="base">
        <a:spcBef>
          <a:spcPts val="3700"/>
        </a:spcBef>
        <a:spcAft>
          <a:spcPct val="0"/>
        </a:spcAft>
        <a:defRPr sz="15400">
          <a:solidFill>
            <a:srgbClr val="878787"/>
          </a:solidFill>
          <a:latin typeface="+mn-lt"/>
          <a:ea typeface="+mn-ea"/>
          <a:cs typeface="+mn-cs"/>
          <a:sym typeface="Lucida Grande" charset="0"/>
        </a:defRPr>
      </a:lvl1pPr>
      <a:lvl2pPr marL="1330325" algn="ctr" rtl="0" fontAlgn="base">
        <a:spcBef>
          <a:spcPts val="3200"/>
        </a:spcBef>
        <a:spcAft>
          <a:spcPct val="0"/>
        </a:spcAft>
        <a:defRPr sz="13400">
          <a:solidFill>
            <a:srgbClr val="878787"/>
          </a:solidFill>
          <a:latin typeface="+mn-lt"/>
          <a:ea typeface="+mn-ea"/>
          <a:sym typeface="Lucida Grande" charset="0"/>
        </a:defRPr>
      </a:lvl2pPr>
      <a:lvl3pPr marL="3524250" algn="ctr" rtl="0" fontAlgn="base">
        <a:spcBef>
          <a:spcPts val="2800"/>
        </a:spcBef>
        <a:spcAft>
          <a:spcPct val="0"/>
        </a:spcAft>
        <a:defRPr sz="11500">
          <a:solidFill>
            <a:srgbClr val="878787"/>
          </a:solidFill>
          <a:latin typeface="+mn-lt"/>
          <a:ea typeface="+mn-ea"/>
          <a:sym typeface="Lucida Grande" charset="0"/>
        </a:defRPr>
      </a:lvl3pPr>
      <a:lvl4pPr marL="5718175" algn="ctr" rtl="0" fontAlgn="base">
        <a:spcBef>
          <a:spcPts val="2300"/>
        </a:spcBef>
        <a:spcAft>
          <a:spcPct val="0"/>
        </a:spcAft>
        <a:defRPr sz="9600">
          <a:solidFill>
            <a:srgbClr val="878787"/>
          </a:solidFill>
          <a:latin typeface="+mn-lt"/>
          <a:ea typeface="+mn-ea"/>
          <a:sym typeface="Lucida Grande" charset="0"/>
        </a:defRPr>
      </a:lvl4pPr>
      <a:lvl5pPr marL="7913688" algn="ctr" rtl="0" fontAlgn="base">
        <a:spcBef>
          <a:spcPts val="2300"/>
        </a:spcBef>
        <a:spcAft>
          <a:spcPct val="0"/>
        </a:spcAft>
        <a:defRPr sz="9600">
          <a:solidFill>
            <a:srgbClr val="878787"/>
          </a:solidFill>
          <a:latin typeface="+mn-lt"/>
          <a:ea typeface="+mn-ea"/>
          <a:sym typeface="Lucida Grande" charset="0"/>
        </a:defRPr>
      </a:lvl5pPr>
      <a:lvl6pPr marL="8370888" algn="ctr" rtl="0" fontAlgn="base">
        <a:spcBef>
          <a:spcPts val="2300"/>
        </a:spcBef>
        <a:spcAft>
          <a:spcPct val="0"/>
        </a:spcAft>
        <a:defRPr sz="9600">
          <a:solidFill>
            <a:srgbClr val="878787"/>
          </a:solidFill>
          <a:latin typeface="+mn-lt"/>
          <a:ea typeface="+mn-ea"/>
          <a:sym typeface="Lucida Grande" charset="0"/>
        </a:defRPr>
      </a:lvl6pPr>
      <a:lvl7pPr marL="8828088" algn="ctr" rtl="0" fontAlgn="base">
        <a:spcBef>
          <a:spcPts val="2300"/>
        </a:spcBef>
        <a:spcAft>
          <a:spcPct val="0"/>
        </a:spcAft>
        <a:defRPr sz="9600">
          <a:solidFill>
            <a:srgbClr val="878787"/>
          </a:solidFill>
          <a:latin typeface="+mn-lt"/>
          <a:ea typeface="+mn-ea"/>
          <a:sym typeface="Lucida Grande" charset="0"/>
        </a:defRPr>
      </a:lvl7pPr>
      <a:lvl8pPr marL="9285288" algn="ctr" rtl="0" fontAlgn="base">
        <a:spcBef>
          <a:spcPts val="2300"/>
        </a:spcBef>
        <a:spcAft>
          <a:spcPct val="0"/>
        </a:spcAft>
        <a:defRPr sz="9600">
          <a:solidFill>
            <a:srgbClr val="878787"/>
          </a:solidFill>
          <a:latin typeface="+mn-lt"/>
          <a:ea typeface="+mn-ea"/>
          <a:sym typeface="Lucida Grande" charset="0"/>
        </a:defRPr>
      </a:lvl8pPr>
      <a:lvl9pPr marL="9742488" algn="ctr" rtl="0" fontAlgn="base">
        <a:spcBef>
          <a:spcPts val="2300"/>
        </a:spcBef>
        <a:spcAft>
          <a:spcPct val="0"/>
        </a:spcAft>
        <a:defRPr sz="9600">
          <a:solidFill>
            <a:srgbClr val="878787"/>
          </a:solidFill>
          <a:latin typeface="+mn-lt"/>
          <a:ea typeface="+mn-ea"/>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a:xfrm>
            <a:off x="4572000" y="1371600"/>
            <a:ext cx="35052000" cy="3683000"/>
          </a:xfrm>
          <a:ln/>
        </p:spPr>
        <p:txBody>
          <a:bodyPr/>
          <a:lstStyle/>
          <a:p>
            <a:r>
              <a:rPr lang="en-US" sz="7000" b="1" dirty="0" smtClean="0"/>
              <a:t>Smart Choice Health Insurance:  </a:t>
            </a:r>
            <a:r>
              <a:rPr lang="en-US" sz="7000" b="1" dirty="0"/>
              <a:t>A Decision Tool for Consumers Like You</a:t>
            </a:r>
            <a:br>
              <a:rPr lang="en-US" sz="7000" b="1" dirty="0"/>
            </a:br>
            <a:r>
              <a:rPr lang="en-US" sz="6500" dirty="0"/>
              <a:t/>
            </a:r>
            <a:br>
              <a:rPr lang="en-US" sz="6500" dirty="0"/>
            </a:br>
            <a:endParaRPr lang="en-US" sz="6500" dirty="0"/>
          </a:p>
        </p:txBody>
      </p:sp>
      <p:sp>
        <p:nvSpPr>
          <p:cNvPr id="2050" name="Rectangle 2"/>
          <p:cNvSpPr>
            <a:spLocks noGrp="1" noChangeArrowheads="1"/>
          </p:cNvSpPr>
          <p:nvPr>
            <p:ph type="body" idx="1"/>
          </p:nvPr>
        </p:nvSpPr>
        <p:spPr>
          <a:xfrm>
            <a:off x="4003841" y="3448050"/>
            <a:ext cx="37448959" cy="1828800"/>
          </a:xfrm>
          <a:ln/>
        </p:spPr>
        <p:txBody>
          <a:bodyPr/>
          <a:lstStyle/>
          <a:p>
            <a:r>
              <a:rPr lang="en-US" sz="2200" b="1" dirty="0">
                <a:solidFill>
                  <a:schemeClr val="tx1"/>
                </a:solidFill>
              </a:rPr>
              <a:t>Mia Russell</a:t>
            </a:r>
            <a:r>
              <a:rPr lang="en-US" sz="2200" b="1" dirty="0" smtClean="0">
                <a:solidFill>
                  <a:schemeClr val="tx1"/>
                </a:solidFill>
              </a:rPr>
              <a:t>, </a:t>
            </a:r>
            <a:r>
              <a:rPr lang="en-US" sz="2200" b="1" dirty="0">
                <a:solidFill>
                  <a:schemeClr val="tx1"/>
                </a:solidFill>
              </a:rPr>
              <a:t>Bonnie Braun, Virginia Brown, Nicole Finkbeiner, Christine Garcia, Jinhee Kim, </a:t>
            </a:r>
            <a:r>
              <a:rPr lang="en-US" sz="2200" b="1" dirty="0" smtClean="0">
                <a:solidFill>
                  <a:schemeClr val="tx1"/>
                </a:solidFill>
              </a:rPr>
              <a:t>Lynn </a:t>
            </a:r>
            <a:r>
              <a:rPr lang="en-US" sz="2200" b="1" dirty="0">
                <a:solidFill>
                  <a:schemeClr val="tx1"/>
                </a:solidFill>
              </a:rPr>
              <a:t>Little, Teresa McCoy, Megan O’Neill, Andrew </a:t>
            </a:r>
            <a:r>
              <a:rPr lang="en-US" sz="2200" b="1" dirty="0" smtClean="0">
                <a:solidFill>
                  <a:schemeClr val="tx1"/>
                </a:solidFill>
              </a:rPr>
              <a:t>Williams (University of Maryland Extension), </a:t>
            </a:r>
            <a:r>
              <a:rPr lang="en-US" sz="2200" b="1" dirty="0">
                <a:solidFill>
                  <a:schemeClr val="tx1"/>
                </a:solidFill>
              </a:rPr>
              <a:t>Maria </a:t>
            </a:r>
            <a:r>
              <a:rPr lang="en-US" sz="2200" b="1" dirty="0" smtClean="0">
                <a:solidFill>
                  <a:schemeClr val="tx1"/>
                </a:solidFill>
              </a:rPr>
              <a:t>Pippidis (University of Delaware Cooperative Extension)</a:t>
            </a:r>
          </a:p>
          <a:p>
            <a:r>
              <a:rPr lang="en-US" sz="2200" b="1" dirty="0" smtClean="0">
                <a:solidFill>
                  <a:schemeClr val="tx1"/>
                </a:solidFill>
              </a:rPr>
              <a:t>Multistate HILI Team Collaborators: Martie </a:t>
            </a:r>
            <a:r>
              <a:rPr lang="en-US" sz="2200" b="1" dirty="0">
                <a:solidFill>
                  <a:schemeClr val="tx1"/>
                </a:solidFill>
              </a:rPr>
              <a:t>Gillen, Lyle Hansen, </a:t>
            </a:r>
            <a:r>
              <a:rPr lang="en-US" sz="2200" b="1" dirty="0" smtClean="0">
                <a:solidFill>
                  <a:schemeClr val="tx1"/>
                </a:solidFill>
              </a:rPr>
              <a:t>Elizabeth </a:t>
            </a:r>
            <a:r>
              <a:rPr lang="en-US" sz="2200" b="1" dirty="0">
                <a:solidFill>
                  <a:schemeClr val="tx1"/>
                </a:solidFill>
              </a:rPr>
              <a:t>Kiss, </a:t>
            </a:r>
            <a:r>
              <a:rPr lang="en-US" sz="2200" b="1" dirty="0" smtClean="0">
                <a:solidFill>
                  <a:schemeClr val="tx1"/>
                </a:solidFill>
              </a:rPr>
              <a:t>Molly </a:t>
            </a:r>
            <a:r>
              <a:rPr lang="en-US" sz="2200" b="1" dirty="0">
                <a:solidFill>
                  <a:schemeClr val="tx1"/>
                </a:solidFill>
              </a:rPr>
              <a:t>Vetter-Smith, </a:t>
            </a:r>
            <a:r>
              <a:rPr lang="en-US" sz="2200" b="1" dirty="0" smtClean="0">
                <a:solidFill>
                  <a:schemeClr val="tx1"/>
                </a:solidFill>
              </a:rPr>
              <a:t>Debra </a:t>
            </a:r>
            <a:r>
              <a:rPr lang="en-US" sz="2200" b="1" dirty="0">
                <a:solidFill>
                  <a:schemeClr val="tx1"/>
                </a:solidFill>
              </a:rPr>
              <a:t>Wood</a:t>
            </a:r>
          </a:p>
          <a:p>
            <a:r>
              <a:rPr lang="en-US" sz="2200" b="1" dirty="0" smtClean="0">
                <a:solidFill>
                  <a:schemeClr val="tx1"/>
                </a:solidFill>
              </a:rPr>
              <a:t>Funding from Smart Choice provided by the University of Maryland Extension and the College of Agriculture and Natural Resources</a:t>
            </a:r>
            <a:endParaRPr lang="en-US" sz="2200" b="1" dirty="0">
              <a:solidFill>
                <a:schemeClr val="tx1"/>
              </a:solidFill>
            </a:endParaRPr>
          </a:p>
        </p:txBody>
      </p:sp>
      <p:sp>
        <p:nvSpPr>
          <p:cNvPr id="2051" name="Rectangle 3"/>
          <p:cNvSpPr>
            <a:spLocks/>
          </p:cNvSpPr>
          <p:nvPr/>
        </p:nvSpPr>
        <p:spPr bwMode="auto">
          <a:xfrm>
            <a:off x="-24063" y="5257800"/>
            <a:ext cx="43942000" cy="381000"/>
          </a:xfrm>
          <a:prstGeom prst="rect">
            <a:avLst/>
          </a:prstGeom>
          <a:gradFill rotWithShape="0">
            <a:gsLst>
              <a:gs pos="0">
                <a:srgbClr val="FFFFFF"/>
              </a:gs>
              <a:gs pos="50000">
                <a:srgbClr val="676A55"/>
              </a:gs>
              <a:gs pos="100000">
                <a:srgbClr val="FFFFFF"/>
              </a:gs>
            </a:gsLst>
            <a:lin ang="0" scaled="1"/>
          </a:gradFill>
          <a:ln w="9525">
            <a:noFill/>
            <a:miter lim="800000"/>
            <a:headEnd/>
            <a:tailEnd/>
          </a:ln>
        </p:spPr>
        <p:txBody>
          <a:bodyPr wrap="none" lIns="0" tIns="0" rIns="0" bIns="0"/>
          <a:lstStyle/>
          <a:p>
            <a:endParaRPr lang="en-US" dirty="0"/>
          </a:p>
        </p:txBody>
      </p:sp>
      <p:sp>
        <p:nvSpPr>
          <p:cNvPr id="2059" name="AutoShape 11"/>
          <p:cNvSpPr>
            <a:spLocks/>
          </p:cNvSpPr>
          <p:nvPr/>
        </p:nvSpPr>
        <p:spPr bwMode="auto">
          <a:xfrm>
            <a:off x="762000" y="5638799"/>
            <a:ext cx="6898370" cy="24598313"/>
          </a:xfrm>
          <a:prstGeom prst="roundRect">
            <a:avLst>
              <a:gd name="adj" fmla="val 16667"/>
            </a:avLst>
          </a:prstGeom>
          <a:solidFill>
            <a:srgbClr val="FFCC00"/>
          </a:solidFill>
          <a:ln w="25400">
            <a:solidFill>
              <a:schemeClr val="tx1"/>
            </a:solidFill>
            <a:round/>
            <a:headEnd/>
            <a:tailEnd/>
          </a:ln>
        </p:spPr>
        <p:txBody>
          <a:bodyPr lIns="0" tIns="0" rIns="0" bIns="0"/>
          <a:lstStyle/>
          <a:p>
            <a:endParaRPr lang="en-US" dirty="0"/>
          </a:p>
        </p:txBody>
      </p:sp>
      <p:sp>
        <p:nvSpPr>
          <p:cNvPr id="2060" name="Rectangle 12"/>
          <p:cNvSpPr>
            <a:spLocks/>
          </p:cNvSpPr>
          <p:nvPr/>
        </p:nvSpPr>
        <p:spPr bwMode="auto">
          <a:xfrm>
            <a:off x="1022350" y="7010400"/>
            <a:ext cx="6383793" cy="22872631"/>
          </a:xfrm>
          <a:prstGeom prst="rect">
            <a:avLst/>
          </a:prstGeom>
          <a:noFill/>
          <a:ln w="12700" cap="rnd">
            <a:noFill/>
            <a:round/>
            <a:headEnd/>
            <a:tailEnd/>
          </a:ln>
        </p:spPr>
        <p:txBody>
          <a:bodyPr lIns="38100" tIns="38100" rIns="38100" bIns="38100"/>
          <a:lstStyle/>
          <a:p>
            <a:pPr algn="l"/>
            <a:endParaRPr lang="en-US" sz="2800" dirty="0" smtClean="0"/>
          </a:p>
          <a:p>
            <a:pPr algn="l"/>
            <a:endParaRPr lang="en-US" sz="2800" dirty="0" smtClean="0">
              <a:solidFill>
                <a:schemeClr val="tx1"/>
              </a:solidFill>
              <a:latin typeface="Arial Bold" pitchFamily="34" charset="0"/>
              <a:cs typeface="Arial Bold" pitchFamily="34" charset="0"/>
              <a:sym typeface="Lucida Grande" charset="0"/>
            </a:endParaRPr>
          </a:p>
          <a:p>
            <a:pPr algn="l"/>
            <a:r>
              <a:rPr lang="en-US" sz="2800" dirty="0" smtClean="0"/>
              <a:t>After </a:t>
            </a:r>
            <a:r>
              <a:rPr lang="en-US" sz="2800" dirty="0"/>
              <a:t>completing the literature </a:t>
            </a:r>
            <a:r>
              <a:rPr lang="en-US" sz="2800" dirty="0" smtClean="0"/>
              <a:t>and program review</a:t>
            </a:r>
            <a:r>
              <a:rPr lang="en-US" sz="2800" dirty="0"/>
              <a:t>, we </a:t>
            </a:r>
            <a:r>
              <a:rPr lang="en-US" sz="2800" dirty="0" smtClean="0"/>
              <a:t>determined the curriculum would focus </a:t>
            </a:r>
            <a:r>
              <a:rPr lang="en-US" sz="2800" dirty="0"/>
              <a:t>on helping consumers obtain and understand the information they need </a:t>
            </a:r>
            <a:r>
              <a:rPr lang="en-US" sz="2800" dirty="0" smtClean="0"/>
              <a:t>to select health insurance plans and give them the critical thinking skills to make a smart choice. We </a:t>
            </a:r>
            <a:r>
              <a:rPr lang="en-US" sz="2800" dirty="0"/>
              <a:t>found </a:t>
            </a:r>
            <a:r>
              <a:rPr lang="en-US" sz="2800" dirty="0" smtClean="0"/>
              <a:t>that consumers:</a:t>
            </a:r>
          </a:p>
          <a:p>
            <a:pPr algn="just"/>
            <a:endParaRPr lang="en-US" sz="2800" dirty="0"/>
          </a:p>
          <a:p>
            <a:pPr marL="457200" lvl="0" indent="-457200" algn="l">
              <a:buFont typeface="Arial" pitchFamily="34" charset="0"/>
              <a:buChar char="•"/>
            </a:pPr>
            <a:r>
              <a:rPr lang="en-US" sz="2800" dirty="0" smtClean="0"/>
              <a:t>Want </a:t>
            </a:r>
            <a:r>
              <a:rPr lang="en-US" sz="2800" dirty="0"/>
              <a:t>easy to obtain and easy to understand </a:t>
            </a:r>
            <a:r>
              <a:rPr lang="en-US" sz="2800" dirty="0" smtClean="0"/>
              <a:t>information.</a:t>
            </a:r>
          </a:p>
          <a:p>
            <a:pPr marL="457200" lvl="0" indent="-457200" algn="l">
              <a:buFont typeface="Arial" pitchFamily="34" charset="0"/>
              <a:buChar char="•"/>
            </a:pPr>
            <a:r>
              <a:rPr lang="en-US" sz="2800" dirty="0" smtClean="0"/>
              <a:t>Want </a:t>
            </a:r>
            <a:r>
              <a:rPr lang="en-US" sz="2800" dirty="0"/>
              <a:t>to know plan costs, benefit specifics and flexibility (considerations of choosing doctors, specialists and coverage areas</a:t>
            </a:r>
            <a:r>
              <a:rPr lang="en-US" sz="2800" dirty="0" smtClean="0"/>
              <a:t>).</a:t>
            </a:r>
          </a:p>
          <a:p>
            <a:pPr marL="457200" lvl="0" indent="-457200" algn="l">
              <a:buFont typeface="Arial" pitchFamily="34" charset="0"/>
              <a:buChar char="•"/>
            </a:pPr>
            <a:r>
              <a:rPr lang="en-US" sz="2800" dirty="0"/>
              <a:t>D</a:t>
            </a:r>
            <a:r>
              <a:rPr lang="en-US" sz="2800" dirty="0" smtClean="0"/>
              <a:t>o </a:t>
            </a:r>
            <a:r>
              <a:rPr lang="en-US" sz="2800" dirty="0"/>
              <a:t>well when given an </a:t>
            </a:r>
            <a:r>
              <a:rPr lang="en-US" sz="2800" dirty="0" smtClean="0"/>
              <a:t>easy, </a:t>
            </a:r>
            <a:r>
              <a:rPr lang="en-US" sz="2800" dirty="0"/>
              <a:t>yet effective tool to compare </a:t>
            </a:r>
            <a:r>
              <a:rPr lang="en-US" sz="2800" dirty="0" smtClean="0"/>
              <a:t>plans.</a:t>
            </a:r>
          </a:p>
          <a:p>
            <a:pPr marL="457200" lvl="0" indent="-457200" algn="l">
              <a:buFont typeface="Arial" pitchFamily="34" charset="0"/>
              <a:buChar char="•"/>
            </a:pPr>
            <a:r>
              <a:rPr lang="en-US" sz="2800" dirty="0"/>
              <a:t>D</a:t>
            </a:r>
            <a:r>
              <a:rPr lang="en-US" sz="2800" dirty="0" smtClean="0"/>
              <a:t>eserve </a:t>
            </a:r>
            <a:r>
              <a:rPr lang="en-US" sz="2800" dirty="0"/>
              <a:t>reliable information from a third party to limit coercion. </a:t>
            </a:r>
            <a:endParaRPr lang="en-US" sz="2800" dirty="0" smtClean="0"/>
          </a:p>
          <a:p>
            <a:pPr marL="457200" lvl="0" indent="-457200" algn="l">
              <a:buFont typeface="Arial" pitchFamily="34" charset="0"/>
              <a:buChar char="•"/>
            </a:pPr>
            <a:r>
              <a:rPr lang="en-US" sz="2800" dirty="0" smtClean="0"/>
              <a:t>Are </a:t>
            </a:r>
            <a:r>
              <a:rPr lang="en-US" sz="2800" dirty="0"/>
              <a:t>confused when offered too many choices. </a:t>
            </a:r>
            <a:endParaRPr lang="en-US" sz="2800" dirty="0" smtClean="0"/>
          </a:p>
          <a:p>
            <a:pPr lvl="0" algn="just"/>
            <a:endParaRPr lang="en-US" sz="2800" dirty="0" smtClean="0"/>
          </a:p>
          <a:p>
            <a:pPr lvl="0" algn="just"/>
            <a:endParaRPr lang="en-US" sz="2800" dirty="0" smtClean="0"/>
          </a:p>
          <a:p>
            <a:pPr lvl="0" algn="just"/>
            <a:endParaRPr lang="en-US" sz="2800" dirty="0"/>
          </a:p>
          <a:p>
            <a:pPr lvl="0" algn="just"/>
            <a:endParaRPr lang="en-US" sz="2800" b="1" dirty="0" smtClean="0"/>
          </a:p>
          <a:p>
            <a:pPr lvl="0" algn="l"/>
            <a:r>
              <a:rPr lang="en-US" sz="2800" b="1" dirty="0" smtClean="0"/>
              <a:t>Why? </a:t>
            </a:r>
            <a:r>
              <a:rPr lang="en-US" sz="2800" dirty="0" smtClean="0"/>
              <a:t>Consumers </a:t>
            </a:r>
            <a:r>
              <a:rPr lang="en-US" sz="2800" dirty="0"/>
              <a:t>need to understand the many reasons why health insurance is important, to include peace of mind, financial protection, value-added health and wellness services and overall better health outcomes. We expressed importance from a risk reduction perspective. Overall, the curriculum focuses on the benefits of having health insurance. </a:t>
            </a:r>
          </a:p>
          <a:p>
            <a:pPr lvl="0" algn="l"/>
            <a:endParaRPr lang="en-US" sz="2800" b="1" dirty="0" smtClean="0"/>
          </a:p>
          <a:p>
            <a:pPr lvl="0" algn="l"/>
            <a:r>
              <a:rPr lang="en-US" sz="2800" b="1" dirty="0" smtClean="0"/>
              <a:t>What? </a:t>
            </a:r>
            <a:r>
              <a:rPr lang="en-US" sz="2800" dirty="0"/>
              <a:t>Addressing needs and wants is an ever-essential skill for consumers. In this regard, the curriculum focuses on helping consumers to determine what their family needs are as well as the choices available. This discussion focused on frequency of doctors’ visits, types of doctors/specialists visited, medications, and current/pending medical conditions or changes. </a:t>
            </a:r>
          </a:p>
          <a:p>
            <a:pPr lvl="0" algn="l"/>
            <a:endParaRPr lang="en-US" sz="2800" b="1" dirty="0" smtClean="0"/>
          </a:p>
          <a:p>
            <a:pPr lvl="0" algn="l"/>
            <a:r>
              <a:rPr lang="en-US" sz="2800" b="1" dirty="0" smtClean="0"/>
              <a:t>How? </a:t>
            </a:r>
            <a:r>
              <a:rPr lang="en-US" sz="2800" dirty="0"/>
              <a:t>Considering the consumers current spending plan/budget, the participants were asked to determine affordability. </a:t>
            </a:r>
          </a:p>
          <a:p>
            <a:pPr lvl="0"/>
            <a:endParaRPr lang="en-US" sz="2800" dirty="0"/>
          </a:p>
          <a:p>
            <a:pPr>
              <a:spcBef>
                <a:spcPts val="1400"/>
              </a:spcBef>
            </a:pPr>
            <a:endParaRPr lang="en-US" dirty="0">
              <a:solidFill>
                <a:schemeClr val="tx1"/>
              </a:solidFill>
              <a:ea typeface="Gill Sans" charset="0"/>
              <a:cs typeface="Gill Sans" charset="0"/>
            </a:endParaRPr>
          </a:p>
        </p:txBody>
      </p:sp>
      <p:sp>
        <p:nvSpPr>
          <p:cNvPr id="24" name="Rectangle 4"/>
          <p:cNvSpPr>
            <a:spLocks/>
          </p:cNvSpPr>
          <p:nvPr/>
        </p:nvSpPr>
        <p:spPr bwMode="auto">
          <a:xfrm>
            <a:off x="755647" y="6623718"/>
            <a:ext cx="6904723" cy="773364"/>
          </a:xfrm>
          <a:prstGeom prst="rect">
            <a:avLst/>
          </a:prstGeom>
          <a:solidFill>
            <a:schemeClr val="tx1"/>
          </a:solidFill>
          <a:ln w="12700" cap="rnd">
            <a:noFill/>
            <a:round/>
            <a:headEnd/>
            <a:tailEnd/>
          </a:ln>
        </p:spPr>
        <p:txBody>
          <a:bodyPr lIns="38100" tIns="38100" rIns="38100" bIns="38100"/>
          <a:lstStyle/>
          <a:p>
            <a:r>
              <a:rPr lang="en-US" sz="4500" u="sng" dirty="0" smtClean="0">
                <a:solidFill>
                  <a:schemeClr val="bg1"/>
                </a:solidFill>
                <a:latin typeface="Lucida Grande" charset="0"/>
                <a:ea typeface="Lucida Grande" charset="0"/>
                <a:cs typeface="Lucida Grande" charset="0"/>
                <a:sym typeface="Lucida Grande" charset="0"/>
              </a:rPr>
              <a:t>PROGRAM THEORY</a:t>
            </a:r>
            <a:endParaRPr lang="en-US" sz="4500" u="sng" dirty="0">
              <a:solidFill>
                <a:schemeClr val="bg1"/>
              </a:solidFill>
              <a:latin typeface="Lucida Grande" charset="0"/>
              <a:ea typeface="Lucida Grande" charset="0"/>
              <a:cs typeface="Lucida Grande" charset="0"/>
              <a:sym typeface="Lucida Grande"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56437"/>
            <a:ext cx="5423234" cy="2657385"/>
          </a:xfrm>
          <a:prstGeom prst="rect">
            <a:avLst/>
          </a:prstGeom>
        </p:spPr>
      </p:pic>
      <p:sp>
        <p:nvSpPr>
          <p:cNvPr id="2" name="TextBox 1"/>
          <p:cNvSpPr txBox="1"/>
          <p:nvPr/>
        </p:nvSpPr>
        <p:spPr>
          <a:xfrm>
            <a:off x="8686801" y="31553488"/>
            <a:ext cx="26441400" cy="1251625"/>
          </a:xfrm>
          <a:prstGeom prst="rect">
            <a:avLst/>
          </a:prstGeom>
          <a:noFill/>
          <a:ln>
            <a:noFill/>
          </a:ln>
        </p:spPr>
        <p:txBody>
          <a:bodyPr wrap="square" rtlCol="0">
            <a:spAutoFit/>
          </a:bodyPr>
          <a:lstStyle/>
          <a:p>
            <a:pPr>
              <a:lnSpc>
                <a:spcPts val="2000"/>
              </a:lnSpc>
            </a:pPr>
            <a:r>
              <a:rPr lang="en-US" sz="2400" i="1" dirty="0"/>
              <a:t>The University of Maryland Extension programs are open to any person and </a:t>
            </a:r>
            <a:r>
              <a:rPr lang="en-US" sz="2400" i="1" dirty="0" smtClean="0"/>
              <a:t>will not </a:t>
            </a:r>
            <a:r>
              <a:rPr lang="en-US" sz="2400" i="1" dirty="0"/>
              <a:t>discriminate against anyone because of race, age, sex, color, sexual </a:t>
            </a:r>
            <a:r>
              <a:rPr lang="en-US" sz="2400" i="1" dirty="0" smtClean="0"/>
              <a:t> orientation</a:t>
            </a:r>
            <a:r>
              <a:rPr lang="en-US" sz="2400" i="1" dirty="0"/>
              <a:t>, physical or mental </a:t>
            </a:r>
            <a:r>
              <a:rPr lang="en-US" sz="2400" i="1" dirty="0" smtClean="0"/>
              <a:t>disability, religion</a:t>
            </a:r>
            <a:r>
              <a:rPr lang="en-US" sz="2400" i="1" dirty="0"/>
              <a:t>, ancestry, national origin, marital </a:t>
            </a:r>
            <a:r>
              <a:rPr lang="en-US" sz="2400" i="1" dirty="0" smtClean="0"/>
              <a:t> status</a:t>
            </a:r>
            <a:r>
              <a:rPr lang="en-US" sz="2400" i="1" dirty="0"/>
              <a:t>, genetic information, political affiliation, and gender identity or expression.</a:t>
            </a:r>
            <a:r>
              <a:rPr lang="en-US" dirty="0"/>
              <a:t> </a:t>
            </a:r>
          </a:p>
          <a:p>
            <a:endParaRPr lang="en-US" dirty="0"/>
          </a:p>
        </p:txBody>
      </p:sp>
      <p:sp>
        <p:nvSpPr>
          <p:cNvPr id="7" name="Control 1"/>
          <p:cNvSpPr>
            <a:spLocks noChangeArrowheads="1" noChangeShapeType="1"/>
          </p:cNvSpPr>
          <p:nvPr/>
        </p:nvSpPr>
        <p:spPr bwMode="auto">
          <a:xfrm>
            <a:off x="14797088" y="21655088"/>
            <a:ext cx="11233150" cy="85820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6863" t="18793" r="5392" b="17294"/>
          <a:stretch>
            <a:fillRect/>
          </a:stretch>
        </p:blipFill>
        <p:spPr bwMode="auto">
          <a:xfrm>
            <a:off x="38209966" y="356437"/>
            <a:ext cx="4662727" cy="26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2" name="Content Placeholder 3"/>
          <p:cNvGraphicFramePr>
            <a:graphicFrameLocks/>
          </p:cNvGraphicFramePr>
          <p:nvPr>
            <p:extLst>
              <p:ext uri="{D42A27DB-BD31-4B8C-83A1-F6EECF244321}">
                <p14:modId xmlns:p14="http://schemas.microsoft.com/office/powerpoint/2010/main" val="1677692859"/>
              </p:ext>
            </p:extLst>
          </p:nvPr>
        </p:nvGraphicFramePr>
        <p:xfrm>
          <a:off x="28569310" y="11874061"/>
          <a:ext cx="14189084" cy="7490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p:cNvGrpSpPr/>
          <p:nvPr/>
        </p:nvGrpSpPr>
        <p:grpSpPr>
          <a:xfrm>
            <a:off x="7660370" y="10711666"/>
            <a:ext cx="11846837" cy="8074640"/>
            <a:chOff x="457200" y="457200"/>
            <a:chExt cx="8229600" cy="5668963"/>
          </a:xfrm>
        </p:grpSpPr>
        <p:sp>
          <p:nvSpPr>
            <p:cNvPr id="63" name="Content Placeholder 2"/>
            <p:cNvSpPr txBox="1">
              <a:spLocks/>
            </p:cNvSpPr>
            <p:nvPr/>
          </p:nvSpPr>
          <p:spPr bwMode="auto">
            <a:xfrm>
              <a:off x="457200" y="2215988"/>
              <a:ext cx="8229600" cy="3910175"/>
            </a:xfrm>
            <a:prstGeom prst="rect">
              <a:avLst/>
            </a:prstGeom>
            <a:noFill/>
            <a:ln w="12700">
              <a:noFill/>
              <a:miter lim="800000"/>
              <a:headEnd/>
              <a:tailEnd/>
            </a:ln>
            <a:effectLst/>
          </p:spPr>
          <p:txBody>
            <a:bodyPr vert="horz" wrap="square" lIns="215900" tIns="215900" rIns="215900" bIns="215900" numCol="1" anchor="t" anchorCtr="0" compatLnSpc="1">
              <a:prstTxWarp prst="textNoShape">
                <a:avLst/>
              </a:prstTxWarp>
            </a:bodyPr>
            <a:lstStyle>
              <a:lvl1pPr algn="ctr" rtl="0" fontAlgn="base">
                <a:spcBef>
                  <a:spcPts val="3700"/>
                </a:spcBef>
                <a:spcAft>
                  <a:spcPct val="0"/>
                </a:spcAft>
                <a:defRPr sz="15400">
                  <a:solidFill>
                    <a:srgbClr val="878787"/>
                  </a:solidFill>
                  <a:latin typeface="+mn-lt"/>
                  <a:ea typeface="+mn-ea"/>
                  <a:cs typeface="+mn-cs"/>
                  <a:sym typeface="Lucida Grande" charset="0"/>
                </a:defRPr>
              </a:lvl1pPr>
              <a:lvl2pPr marL="1330325" algn="ctr" rtl="0" fontAlgn="base">
                <a:spcBef>
                  <a:spcPts val="3200"/>
                </a:spcBef>
                <a:spcAft>
                  <a:spcPct val="0"/>
                </a:spcAft>
                <a:defRPr sz="13400">
                  <a:solidFill>
                    <a:srgbClr val="878787"/>
                  </a:solidFill>
                  <a:latin typeface="+mn-lt"/>
                  <a:ea typeface="+mn-ea"/>
                  <a:sym typeface="Lucida Grande" charset="0"/>
                </a:defRPr>
              </a:lvl2pPr>
              <a:lvl3pPr marL="3524250" algn="ctr" rtl="0" fontAlgn="base">
                <a:spcBef>
                  <a:spcPts val="2800"/>
                </a:spcBef>
                <a:spcAft>
                  <a:spcPct val="0"/>
                </a:spcAft>
                <a:defRPr sz="11500">
                  <a:solidFill>
                    <a:srgbClr val="878787"/>
                  </a:solidFill>
                  <a:latin typeface="+mn-lt"/>
                  <a:ea typeface="+mn-ea"/>
                  <a:sym typeface="Lucida Grande" charset="0"/>
                </a:defRPr>
              </a:lvl3pPr>
              <a:lvl4pPr marL="5718175" algn="ctr" rtl="0" fontAlgn="base">
                <a:spcBef>
                  <a:spcPts val="2300"/>
                </a:spcBef>
                <a:spcAft>
                  <a:spcPct val="0"/>
                </a:spcAft>
                <a:defRPr sz="9600">
                  <a:solidFill>
                    <a:srgbClr val="878787"/>
                  </a:solidFill>
                  <a:latin typeface="+mn-lt"/>
                  <a:ea typeface="+mn-ea"/>
                  <a:sym typeface="Lucida Grande" charset="0"/>
                </a:defRPr>
              </a:lvl4pPr>
              <a:lvl5pPr marL="7913688" algn="ctr" rtl="0" fontAlgn="base">
                <a:spcBef>
                  <a:spcPts val="2300"/>
                </a:spcBef>
                <a:spcAft>
                  <a:spcPct val="0"/>
                </a:spcAft>
                <a:defRPr sz="9600">
                  <a:solidFill>
                    <a:srgbClr val="878787"/>
                  </a:solidFill>
                  <a:latin typeface="+mn-lt"/>
                  <a:ea typeface="+mn-ea"/>
                  <a:sym typeface="Lucida Grande" charset="0"/>
                </a:defRPr>
              </a:lvl5pPr>
              <a:lvl6pPr marL="8370888" algn="ctr" rtl="0" fontAlgn="base">
                <a:spcBef>
                  <a:spcPts val="2300"/>
                </a:spcBef>
                <a:spcAft>
                  <a:spcPct val="0"/>
                </a:spcAft>
                <a:defRPr sz="9600">
                  <a:solidFill>
                    <a:srgbClr val="878787"/>
                  </a:solidFill>
                  <a:latin typeface="+mn-lt"/>
                  <a:ea typeface="+mn-ea"/>
                  <a:sym typeface="Lucida Grande" charset="0"/>
                </a:defRPr>
              </a:lvl6pPr>
              <a:lvl7pPr marL="8828088" algn="ctr" rtl="0" fontAlgn="base">
                <a:spcBef>
                  <a:spcPts val="2300"/>
                </a:spcBef>
                <a:spcAft>
                  <a:spcPct val="0"/>
                </a:spcAft>
                <a:defRPr sz="9600">
                  <a:solidFill>
                    <a:srgbClr val="878787"/>
                  </a:solidFill>
                  <a:latin typeface="+mn-lt"/>
                  <a:ea typeface="+mn-ea"/>
                  <a:sym typeface="Lucida Grande" charset="0"/>
                </a:defRPr>
              </a:lvl7pPr>
              <a:lvl8pPr marL="9285288" algn="ctr" rtl="0" fontAlgn="base">
                <a:spcBef>
                  <a:spcPts val="2300"/>
                </a:spcBef>
                <a:spcAft>
                  <a:spcPct val="0"/>
                </a:spcAft>
                <a:defRPr sz="9600">
                  <a:solidFill>
                    <a:srgbClr val="878787"/>
                  </a:solidFill>
                  <a:latin typeface="+mn-lt"/>
                  <a:ea typeface="+mn-ea"/>
                  <a:sym typeface="Lucida Grande" charset="0"/>
                </a:defRPr>
              </a:lvl8pPr>
              <a:lvl9pPr marL="9742488" algn="ctr" rtl="0" fontAlgn="base">
                <a:spcBef>
                  <a:spcPts val="2300"/>
                </a:spcBef>
                <a:spcAft>
                  <a:spcPct val="0"/>
                </a:spcAft>
                <a:defRPr sz="9600">
                  <a:solidFill>
                    <a:srgbClr val="878787"/>
                  </a:solidFill>
                  <a:latin typeface="+mn-lt"/>
                  <a:ea typeface="+mn-ea"/>
                  <a:sym typeface="Lucida Grande" charset="0"/>
                </a:defRPr>
              </a:lvl9pPr>
            </a:lstStyle>
            <a:p>
              <a:endParaRPr lang="en-US" kern="0" dirty="0" smtClean="0"/>
            </a:p>
            <a:p>
              <a:endParaRPr lang="en-US" kern="0" dirty="0"/>
            </a:p>
          </p:txBody>
        </p:sp>
        <p:sp>
          <p:nvSpPr>
            <p:cNvPr id="64" name="Oval 4"/>
            <p:cNvSpPr/>
            <p:nvPr/>
          </p:nvSpPr>
          <p:spPr>
            <a:xfrm>
              <a:off x="6399213" y="520662"/>
              <a:ext cx="2007125" cy="1841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dirty="0" smtClean="0"/>
                <a:t>Conclusion 3</a:t>
              </a:r>
              <a:endParaRPr lang="en-US" sz="3300" kern="1200" dirty="0"/>
            </a:p>
          </p:txBody>
        </p:sp>
        <p:sp>
          <p:nvSpPr>
            <p:cNvPr id="65" name="Rounded Rectangle 64"/>
            <p:cNvSpPr/>
            <p:nvPr/>
          </p:nvSpPr>
          <p:spPr>
            <a:xfrm>
              <a:off x="838200" y="1441268"/>
              <a:ext cx="7315200" cy="4648201"/>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chemeClr val="bg1"/>
                  </a:solidFill>
                </a:rPr>
                <a:t>RC + IC </a:t>
              </a:r>
              <a:r>
                <a:rPr lang="en-US" sz="4400" dirty="0" smtClean="0">
                  <a:solidFill>
                    <a:schemeClr val="bg1"/>
                  </a:solidFill>
                </a:rPr>
                <a:t>&amp; IC </a:t>
              </a:r>
              <a:r>
                <a:rPr lang="en-US" sz="4400" dirty="0">
                  <a:solidFill>
                    <a:schemeClr val="bg1"/>
                  </a:solidFill>
                </a:rPr>
                <a:t>= </a:t>
              </a:r>
              <a:r>
                <a:rPr lang="en-US" sz="4400" dirty="0" smtClean="0">
                  <a:solidFill>
                    <a:schemeClr val="bg1"/>
                  </a:solidFill>
                </a:rPr>
                <a:t>SC</a:t>
              </a:r>
              <a:endParaRPr lang="en-US" sz="4400" dirty="0">
                <a:solidFill>
                  <a:schemeClr val="bg1"/>
                </a:solidFill>
              </a:endParaRPr>
            </a:p>
            <a:p>
              <a:pPr algn="ctr">
                <a:defRPr/>
              </a:pPr>
              <a:r>
                <a:rPr lang="en-US" sz="4000" dirty="0">
                  <a:solidFill>
                    <a:schemeClr val="bg1"/>
                  </a:solidFill>
                </a:rPr>
                <a:t>Reduce Confusion +</a:t>
              </a:r>
            </a:p>
            <a:p>
              <a:pPr algn="ctr">
                <a:defRPr/>
              </a:pPr>
              <a:r>
                <a:rPr lang="en-US" sz="4000" dirty="0">
                  <a:solidFill>
                    <a:schemeClr val="bg1"/>
                  </a:solidFill>
                </a:rPr>
                <a:t>Increase Capability </a:t>
              </a:r>
              <a:r>
                <a:rPr lang="en-US" sz="4000" dirty="0" smtClean="0">
                  <a:solidFill>
                    <a:schemeClr val="bg1"/>
                  </a:solidFill>
                </a:rPr>
                <a:t>&amp;                          Increase </a:t>
              </a:r>
              <a:r>
                <a:rPr lang="en-US" sz="4000" dirty="0">
                  <a:solidFill>
                    <a:schemeClr val="bg1"/>
                  </a:solidFill>
                </a:rPr>
                <a:t>Confidence</a:t>
              </a:r>
            </a:p>
            <a:p>
              <a:pPr algn="ctr">
                <a:defRPr/>
              </a:pPr>
              <a:r>
                <a:rPr lang="en-US" sz="4400" dirty="0">
                  <a:solidFill>
                    <a:schemeClr val="bg1"/>
                  </a:solidFill>
                </a:rPr>
                <a:t>=</a:t>
              </a:r>
            </a:p>
            <a:p>
              <a:pPr algn="ctr">
                <a:defRPr/>
              </a:pPr>
              <a:r>
                <a:rPr lang="en-US" sz="4400" dirty="0">
                  <a:solidFill>
                    <a:schemeClr val="bg1"/>
                  </a:solidFill>
                </a:rPr>
                <a:t>Smart Choice</a:t>
              </a:r>
            </a:p>
          </p:txBody>
        </p:sp>
        <p:sp>
          <p:nvSpPr>
            <p:cNvPr id="66" name="TextBox 65"/>
            <p:cNvSpPr txBox="1"/>
            <p:nvPr/>
          </p:nvSpPr>
          <p:spPr>
            <a:xfrm>
              <a:off x="1602183" y="457200"/>
              <a:ext cx="5395384" cy="990568"/>
            </a:xfrm>
            <a:prstGeom prst="rect">
              <a:avLst/>
            </a:prstGeom>
            <a:noFill/>
          </p:spPr>
          <p:txBody>
            <a:bodyPr wrap="none" rtlCol="0">
              <a:spAutoFit/>
            </a:bodyPr>
            <a:lstStyle/>
            <a:p>
              <a:r>
                <a:rPr lang="en-US" sz="4000" b="1" dirty="0" smtClean="0">
                  <a:solidFill>
                    <a:srgbClr val="0000FF"/>
                  </a:solidFill>
                </a:rPr>
                <a:t>Hypothesis Guiding </a:t>
              </a:r>
            </a:p>
            <a:p>
              <a:r>
                <a:rPr lang="en-US" sz="4000" b="1" dirty="0" smtClean="0">
                  <a:solidFill>
                    <a:srgbClr val="0000FF"/>
                  </a:solidFill>
                </a:rPr>
                <a:t>Smart Choice Health Insurance</a:t>
              </a:r>
              <a:endParaRPr lang="en-US" sz="4000" b="1" dirty="0">
                <a:solidFill>
                  <a:srgbClr val="0000FF"/>
                </a:solidFill>
              </a:endParaRPr>
            </a:p>
          </p:txBody>
        </p:sp>
      </p:grpSp>
      <p:sp>
        <p:nvSpPr>
          <p:cNvPr id="68" name="TextBox 67"/>
          <p:cNvSpPr txBox="1"/>
          <p:nvPr/>
        </p:nvSpPr>
        <p:spPr>
          <a:xfrm>
            <a:off x="30973628" y="10711665"/>
            <a:ext cx="11784765" cy="707886"/>
          </a:xfrm>
          <a:prstGeom prst="rect">
            <a:avLst/>
          </a:prstGeom>
          <a:noFill/>
        </p:spPr>
        <p:txBody>
          <a:bodyPr wrap="none" rtlCol="0">
            <a:spAutoFit/>
          </a:bodyPr>
          <a:lstStyle/>
          <a:p>
            <a:r>
              <a:rPr lang="en-US" sz="4000" b="1" dirty="0" smtClean="0">
                <a:solidFill>
                  <a:srgbClr val="0000FF"/>
                </a:solidFill>
              </a:rPr>
              <a:t>Tool Guiding Curriculum and Tool Development</a:t>
            </a:r>
            <a:endParaRPr lang="en-US" sz="4000" b="1" dirty="0">
              <a:solidFill>
                <a:srgbClr val="0000FF"/>
              </a:solidFill>
            </a:endParaRPr>
          </a:p>
        </p:txBody>
      </p:sp>
      <p:sp>
        <p:nvSpPr>
          <p:cNvPr id="69" name="Rectangle 4"/>
          <p:cNvSpPr>
            <a:spLocks/>
          </p:cNvSpPr>
          <p:nvPr/>
        </p:nvSpPr>
        <p:spPr bwMode="auto">
          <a:xfrm>
            <a:off x="19137557" y="18831952"/>
            <a:ext cx="8998140" cy="962832"/>
          </a:xfrm>
          <a:prstGeom prst="rect">
            <a:avLst/>
          </a:prstGeom>
          <a:solidFill>
            <a:schemeClr val="tx1"/>
          </a:solidFill>
          <a:ln w="12700" cap="rnd">
            <a:noFill/>
            <a:round/>
            <a:headEnd/>
            <a:tailEnd/>
          </a:ln>
        </p:spPr>
        <p:txBody>
          <a:bodyPr lIns="38100" tIns="38100" rIns="38100" bIns="38100"/>
          <a:lstStyle/>
          <a:p>
            <a:r>
              <a:rPr lang="en-US" sz="4500" u="sng" dirty="0" smtClean="0">
                <a:solidFill>
                  <a:schemeClr val="bg1"/>
                </a:solidFill>
                <a:latin typeface="Lucida Grande" charset="0"/>
                <a:ea typeface="Lucida Grande" charset="0"/>
                <a:cs typeface="Lucida Grande" charset="0"/>
                <a:sym typeface="Lucida Grande" charset="0"/>
              </a:rPr>
              <a:t>CONSUMER TOOLS</a:t>
            </a:r>
            <a:endParaRPr lang="en-US" sz="4500" u="sng" dirty="0">
              <a:solidFill>
                <a:schemeClr val="bg1"/>
              </a:solidFill>
              <a:latin typeface="Lucida Grande" charset="0"/>
              <a:ea typeface="Lucida Grande" charset="0"/>
              <a:cs typeface="Lucida Grande" charset="0"/>
              <a:sym typeface="Lucida Grande" charset="0"/>
            </a:endParaRPr>
          </a:p>
        </p:txBody>
      </p:sp>
      <p:sp>
        <p:nvSpPr>
          <p:cNvPr id="70" name="AutoShape 11"/>
          <p:cNvSpPr>
            <a:spLocks/>
          </p:cNvSpPr>
          <p:nvPr/>
        </p:nvSpPr>
        <p:spPr bwMode="auto">
          <a:xfrm rot="5400000">
            <a:off x="23054019" y="-8035233"/>
            <a:ext cx="4186519" cy="31534583"/>
          </a:xfrm>
          <a:prstGeom prst="roundRect">
            <a:avLst>
              <a:gd name="adj" fmla="val 16667"/>
            </a:avLst>
          </a:prstGeom>
          <a:solidFill>
            <a:srgbClr val="FFCC00"/>
          </a:solidFill>
          <a:ln w="25400">
            <a:solidFill>
              <a:schemeClr val="tx1"/>
            </a:solidFill>
            <a:round/>
            <a:headEnd/>
            <a:tailEnd/>
          </a:ln>
        </p:spPr>
        <p:txBody>
          <a:bodyPr vert="vert270" lIns="0" tIns="0" rIns="0" bIns="0"/>
          <a:lstStyle/>
          <a:p>
            <a:pPr algn="just"/>
            <a:endParaRPr lang="en-US" sz="2800" dirty="0" smtClean="0"/>
          </a:p>
          <a:p>
            <a:pPr algn="just"/>
            <a:endParaRPr lang="en-US" sz="2800" dirty="0" smtClean="0"/>
          </a:p>
        </p:txBody>
      </p:sp>
      <p:grpSp>
        <p:nvGrpSpPr>
          <p:cNvPr id="71" name="Group 70"/>
          <p:cNvGrpSpPr/>
          <p:nvPr/>
        </p:nvGrpSpPr>
        <p:grpSpPr>
          <a:xfrm>
            <a:off x="12290256" y="20400842"/>
            <a:ext cx="1964240" cy="3178645"/>
            <a:chOff x="349918" y="1993615"/>
            <a:chExt cx="1864816" cy="2664023"/>
          </a:xfrm>
        </p:grpSpPr>
        <p:sp>
          <p:nvSpPr>
            <p:cNvPr id="72" name="Chevron 71"/>
            <p:cNvSpPr/>
            <p:nvPr/>
          </p:nvSpPr>
          <p:spPr>
            <a:xfrm rot="5400000">
              <a:off x="-49686" y="2393219"/>
              <a:ext cx="2664023" cy="1864816"/>
            </a:xfrm>
            <a:prstGeom prst="chevron">
              <a:avLst/>
            </a:prstGeom>
            <a:solidFill>
              <a:schemeClr val="accent5">
                <a:lumMod val="75000"/>
              </a:schemeClr>
            </a:solidFill>
          </p:spPr>
          <p:style>
            <a:lnRef idx="2">
              <a:schemeClr val="accent5">
                <a:hueOff val="0"/>
                <a:satOff val="14669"/>
                <a:lumOff val="-18824"/>
                <a:alphaOff val="0"/>
              </a:schemeClr>
            </a:lnRef>
            <a:fillRef idx="1">
              <a:scrgbClr r="0" g="0" b="0"/>
            </a:fillRef>
            <a:effectRef idx="0">
              <a:schemeClr val="accent5">
                <a:hueOff val="0"/>
                <a:satOff val="14669"/>
                <a:lumOff val="-18824"/>
                <a:alphaOff val="0"/>
              </a:schemeClr>
            </a:effectRef>
            <a:fontRef idx="minor">
              <a:schemeClr val="lt1"/>
            </a:fontRef>
          </p:style>
        </p:sp>
        <p:sp>
          <p:nvSpPr>
            <p:cNvPr id="73" name="Chevron 4"/>
            <p:cNvSpPr/>
            <p:nvPr/>
          </p:nvSpPr>
          <p:spPr>
            <a:xfrm>
              <a:off x="349918" y="2926023"/>
              <a:ext cx="1864816" cy="79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b="1" kern="1200" dirty="0" smtClean="0"/>
                <a:t>What?</a:t>
              </a:r>
              <a:endParaRPr lang="en-US" sz="4600" b="1" kern="1200" dirty="0"/>
            </a:p>
          </p:txBody>
        </p:sp>
      </p:grpSp>
      <p:grpSp>
        <p:nvGrpSpPr>
          <p:cNvPr id="74" name="Group 73"/>
          <p:cNvGrpSpPr/>
          <p:nvPr/>
        </p:nvGrpSpPr>
        <p:grpSpPr>
          <a:xfrm>
            <a:off x="36013993" y="20268308"/>
            <a:ext cx="1705007" cy="2853491"/>
            <a:chOff x="349918" y="4147799"/>
            <a:chExt cx="1864816" cy="2664023"/>
          </a:xfrm>
        </p:grpSpPr>
        <p:sp>
          <p:nvSpPr>
            <p:cNvPr id="75" name="Chevron 74"/>
            <p:cNvSpPr/>
            <p:nvPr/>
          </p:nvSpPr>
          <p:spPr>
            <a:xfrm rot="5400000">
              <a:off x="-49686" y="4547403"/>
              <a:ext cx="2664023" cy="1864816"/>
            </a:xfrm>
            <a:prstGeom prst="chevron">
              <a:avLst/>
            </a:prstGeom>
          </p:spPr>
          <p:style>
            <a:lnRef idx="2">
              <a:schemeClr val="accent5">
                <a:hueOff val="0"/>
                <a:satOff val="29339"/>
                <a:lumOff val="-37648"/>
                <a:alphaOff val="0"/>
              </a:schemeClr>
            </a:lnRef>
            <a:fillRef idx="1">
              <a:schemeClr val="accent5">
                <a:hueOff val="0"/>
                <a:satOff val="29339"/>
                <a:lumOff val="-37648"/>
                <a:alphaOff val="0"/>
              </a:schemeClr>
            </a:fillRef>
            <a:effectRef idx="0">
              <a:schemeClr val="accent5">
                <a:hueOff val="0"/>
                <a:satOff val="29339"/>
                <a:lumOff val="-37648"/>
                <a:alphaOff val="0"/>
              </a:schemeClr>
            </a:effectRef>
            <a:fontRef idx="minor">
              <a:schemeClr val="lt1"/>
            </a:fontRef>
          </p:style>
        </p:sp>
        <p:sp>
          <p:nvSpPr>
            <p:cNvPr id="76" name="Chevron 4"/>
            <p:cNvSpPr/>
            <p:nvPr/>
          </p:nvSpPr>
          <p:spPr>
            <a:xfrm>
              <a:off x="349918" y="5080207"/>
              <a:ext cx="1864816" cy="79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b="1" kern="1200" dirty="0" smtClean="0"/>
                <a:t>How?</a:t>
              </a:r>
              <a:endParaRPr lang="en-US" sz="4600" b="1" kern="1200" dirty="0"/>
            </a:p>
          </p:txBody>
        </p:sp>
      </p:grpSp>
      <p:grpSp>
        <p:nvGrpSpPr>
          <p:cNvPr id="77" name="Group 76"/>
          <p:cNvGrpSpPr/>
          <p:nvPr/>
        </p:nvGrpSpPr>
        <p:grpSpPr>
          <a:xfrm>
            <a:off x="24343358" y="20411528"/>
            <a:ext cx="1966268" cy="3017398"/>
            <a:chOff x="349918" y="1993615"/>
            <a:chExt cx="1864816" cy="2664023"/>
          </a:xfrm>
        </p:grpSpPr>
        <p:sp>
          <p:nvSpPr>
            <p:cNvPr id="78" name="Chevron 77"/>
            <p:cNvSpPr/>
            <p:nvPr/>
          </p:nvSpPr>
          <p:spPr>
            <a:xfrm rot="5400000">
              <a:off x="-49686" y="2393219"/>
              <a:ext cx="2664023" cy="1864816"/>
            </a:xfrm>
            <a:prstGeom prst="chevron">
              <a:avLst/>
            </a:prstGeom>
            <a:solidFill>
              <a:schemeClr val="accent5">
                <a:lumMod val="75000"/>
              </a:schemeClr>
            </a:solidFill>
          </p:spPr>
          <p:style>
            <a:lnRef idx="2">
              <a:schemeClr val="accent5">
                <a:hueOff val="0"/>
                <a:satOff val="14669"/>
                <a:lumOff val="-18824"/>
                <a:alphaOff val="0"/>
              </a:schemeClr>
            </a:lnRef>
            <a:fillRef idx="1">
              <a:scrgbClr r="0" g="0" b="0"/>
            </a:fillRef>
            <a:effectRef idx="0">
              <a:schemeClr val="accent5">
                <a:hueOff val="0"/>
                <a:satOff val="14669"/>
                <a:lumOff val="-18824"/>
                <a:alphaOff val="0"/>
              </a:schemeClr>
            </a:effectRef>
            <a:fontRef idx="minor">
              <a:schemeClr val="lt1"/>
            </a:fontRef>
          </p:style>
        </p:sp>
        <p:sp>
          <p:nvSpPr>
            <p:cNvPr id="79" name="Chevron 4"/>
            <p:cNvSpPr/>
            <p:nvPr/>
          </p:nvSpPr>
          <p:spPr>
            <a:xfrm>
              <a:off x="349918" y="2926023"/>
              <a:ext cx="1864816" cy="79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b="1" kern="1200" dirty="0" smtClean="0"/>
                <a:t>What?</a:t>
              </a:r>
              <a:endParaRPr lang="en-US" sz="4600" b="1" kern="1200" dirty="0"/>
            </a:p>
          </p:txBody>
        </p:sp>
      </p:grpSp>
      <p:grpSp>
        <p:nvGrpSpPr>
          <p:cNvPr id="80" name="Group 79"/>
          <p:cNvGrpSpPr/>
          <p:nvPr/>
        </p:nvGrpSpPr>
        <p:grpSpPr>
          <a:xfrm rot="16200000">
            <a:off x="22151962" y="12328620"/>
            <a:ext cx="1864816" cy="5341408"/>
            <a:chOff x="349918" y="4147799"/>
            <a:chExt cx="1864816" cy="2664023"/>
          </a:xfrm>
        </p:grpSpPr>
        <p:sp>
          <p:nvSpPr>
            <p:cNvPr id="81" name="Chevron 80"/>
            <p:cNvSpPr/>
            <p:nvPr/>
          </p:nvSpPr>
          <p:spPr>
            <a:xfrm rot="5400000">
              <a:off x="-49686" y="4547403"/>
              <a:ext cx="2664023" cy="1864816"/>
            </a:xfrm>
            <a:prstGeom prst="chevron">
              <a:avLst/>
            </a:prstGeom>
          </p:spPr>
          <p:style>
            <a:lnRef idx="2">
              <a:schemeClr val="accent5">
                <a:hueOff val="0"/>
                <a:satOff val="29339"/>
                <a:lumOff val="-37648"/>
                <a:alphaOff val="0"/>
              </a:schemeClr>
            </a:lnRef>
            <a:fillRef idx="1">
              <a:schemeClr val="accent5">
                <a:hueOff val="0"/>
                <a:satOff val="29339"/>
                <a:lumOff val="-37648"/>
                <a:alphaOff val="0"/>
              </a:schemeClr>
            </a:fillRef>
            <a:effectRef idx="0">
              <a:schemeClr val="accent5">
                <a:hueOff val="0"/>
                <a:satOff val="29339"/>
                <a:lumOff val="-37648"/>
                <a:alphaOff val="0"/>
              </a:schemeClr>
            </a:effectRef>
            <a:fontRef idx="minor">
              <a:schemeClr val="lt1"/>
            </a:fontRef>
          </p:style>
        </p:sp>
        <p:sp>
          <p:nvSpPr>
            <p:cNvPr id="82" name="Chevron 4"/>
            <p:cNvSpPr/>
            <p:nvPr/>
          </p:nvSpPr>
          <p:spPr>
            <a:xfrm>
              <a:off x="349918" y="5080207"/>
              <a:ext cx="1864816" cy="79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endParaRPr lang="en-US" sz="4600" b="1" kern="1200" dirty="0"/>
            </a:p>
          </p:txBody>
        </p:sp>
      </p:grpSp>
      <p:sp>
        <p:nvSpPr>
          <p:cNvPr id="12" name="TextBox 11"/>
          <p:cNvSpPr txBox="1"/>
          <p:nvPr/>
        </p:nvSpPr>
        <p:spPr>
          <a:xfrm>
            <a:off x="21672440" y="14306827"/>
            <a:ext cx="2979751" cy="1384995"/>
          </a:xfrm>
          <a:prstGeom prst="rect">
            <a:avLst/>
          </a:prstGeom>
          <a:noFill/>
        </p:spPr>
        <p:txBody>
          <a:bodyPr wrap="square" rtlCol="0">
            <a:spAutoFit/>
          </a:bodyPr>
          <a:lstStyle/>
          <a:p>
            <a:r>
              <a:rPr lang="en-US" b="1" dirty="0" smtClean="0">
                <a:solidFill>
                  <a:schemeClr val="bg1"/>
                </a:solidFill>
              </a:rPr>
              <a:t>Guiding Questions</a:t>
            </a:r>
            <a:endParaRPr lang="en-US" b="1" dirty="0">
              <a:solidFill>
                <a:schemeClr val="bg1"/>
              </a:solidFill>
            </a:endParaRPr>
          </a:p>
        </p:txBody>
      </p:sp>
      <p:sp>
        <p:nvSpPr>
          <p:cNvPr id="87" name="Rectangle 4"/>
          <p:cNvSpPr>
            <a:spLocks/>
          </p:cNvSpPr>
          <p:nvPr/>
        </p:nvSpPr>
        <p:spPr bwMode="auto">
          <a:xfrm>
            <a:off x="755646" y="17673351"/>
            <a:ext cx="6904724" cy="773364"/>
          </a:xfrm>
          <a:prstGeom prst="rect">
            <a:avLst/>
          </a:prstGeom>
          <a:solidFill>
            <a:schemeClr val="tx1"/>
          </a:solidFill>
          <a:ln w="12700" cap="rnd">
            <a:noFill/>
            <a:round/>
            <a:headEnd/>
            <a:tailEnd/>
          </a:ln>
        </p:spPr>
        <p:txBody>
          <a:bodyPr lIns="38100" tIns="38100" rIns="38100" bIns="38100"/>
          <a:lstStyle/>
          <a:p>
            <a:r>
              <a:rPr lang="en-US" sz="4500" u="sng" dirty="0" smtClean="0">
                <a:solidFill>
                  <a:schemeClr val="bg1"/>
                </a:solidFill>
                <a:latin typeface="Lucida Grande" charset="0"/>
                <a:ea typeface="Lucida Grande" charset="0"/>
                <a:cs typeface="Lucida Grande" charset="0"/>
                <a:sym typeface="Lucida Grande" charset="0"/>
              </a:rPr>
              <a:t>GUIDING QUESTIONS</a:t>
            </a:r>
            <a:endParaRPr lang="en-US" sz="4500" u="sng" dirty="0">
              <a:solidFill>
                <a:schemeClr val="bg1"/>
              </a:solidFill>
              <a:latin typeface="Lucida Grande" charset="0"/>
              <a:ea typeface="Lucida Grande" charset="0"/>
              <a:cs typeface="Lucida Grande" charset="0"/>
              <a:sym typeface="Lucida Grande" charset="0"/>
            </a:endParaRPr>
          </a:p>
        </p:txBody>
      </p:sp>
      <p:sp>
        <p:nvSpPr>
          <p:cNvPr id="13" name="TextBox 12"/>
          <p:cNvSpPr txBox="1"/>
          <p:nvPr/>
        </p:nvSpPr>
        <p:spPr>
          <a:xfrm>
            <a:off x="9973857" y="5877447"/>
            <a:ext cx="14576963" cy="3939540"/>
          </a:xfrm>
          <a:prstGeom prst="rect">
            <a:avLst/>
          </a:prstGeom>
          <a:noFill/>
        </p:spPr>
        <p:txBody>
          <a:bodyPr wrap="square" rtlCol="0">
            <a:spAutoFit/>
          </a:bodyPr>
          <a:lstStyle/>
          <a:p>
            <a:pPr algn="just"/>
            <a:endParaRPr lang="en-US" sz="2500" dirty="0" smtClean="0"/>
          </a:p>
          <a:p>
            <a:pPr algn="just"/>
            <a:endParaRPr lang="en-US" sz="2500" dirty="0"/>
          </a:p>
          <a:p>
            <a:pPr algn="just"/>
            <a:endParaRPr lang="en-US" sz="2500" dirty="0" smtClean="0"/>
          </a:p>
          <a:p>
            <a:pPr algn="l"/>
            <a:r>
              <a:rPr lang="en-US" sz="2500" dirty="0" smtClean="0"/>
              <a:t>Research shows that consumers do not </a:t>
            </a:r>
            <a:r>
              <a:rPr lang="en-US" sz="2500" dirty="0"/>
              <a:t>know what to consider when purchasing health insurance, such as their financial situation, health needs and available plans</a:t>
            </a:r>
            <a:r>
              <a:rPr lang="en-US" sz="2500" dirty="0" smtClean="0"/>
              <a:t>. </a:t>
            </a:r>
            <a:r>
              <a:rPr lang="en-US" sz="2500" dirty="0"/>
              <a:t>The Patient Protection and Affordable Care Act of 2010 </a:t>
            </a:r>
            <a:r>
              <a:rPr lang="en-US" sz="2500" dirty="0" smtClean="0"/>
              <a:t>has attracted public attention to health insurance creating a teachable moment. Both consumers with health insurance and those newly-eligible are challenged </a:t>
            </a:r>
            <a:r>
              <a:rPr lang="en-US" sz="2500" dirty="0"/>
              <a:t>to make health insurance </a:t>
            </a:r>
            <a:r>
              <a:rPr lang="en-US" sz="2500" dirty="0" smtClean="0"/>
              <a:t>purchases that meet their needs and resources. Extension can help </a:t>
            </a:r>
            <a:r>
              <a:rPr lang="en-US" sz="2500" dirty="0"/>
              <a:t>consumers understand health </a:t>
            </a:r>
            <a:r>
              <a:rPr lang="en-US" sz="2500" dirty="0" smtClean="0"/>
              <a:t>insurance and improve their competency </a:t>
            </a:r>
            <a:r>
              <a:rPr lang="en-US" sz="2500" dirty="0"/>
              <a:t>and confidence in </a:t>
            </a:r>
            <a:r>
              <a:rPr lang="en-US" sz="2500" dirty="0" smtClean="0"/>
              <a:t>making a smart health insurance decision. </a:t>
            </a:r>
            <a:endParaRPr lang="en-US" sz="2500" dirty="0"/>
          </a:p>
        </p:txBody>
      </p:sp>
      <p:sp>
        <p:nvSpPr>
          <p:cNvPr id="89" name="Rectangle 4"/>
          <p:cNvSpPr>
            <a:spLocks/>
          </p:cNvSpPr>
          <p:nvPr/>
        </p:nvSpPr>
        <p:spPr bwMode="auto">
          <a:xfrm>
            <a:off x="13611154" y="6007284"/>
            <a:ext cx="6449679" cy="773364"/>
          </a:xfrm>
          <a:prstGeom prst="rect">
            <a:avLst/>
          </a:prstGeom>
          <a:solidFill>
            <a:schemeClr val="tx1"/>
          </a:solidFill>
          <a:ln w="12700" cap="rnd">
            <a:noFill/>
            <a:round/>
            <a:headEnd/>
            <a:tailEnd/>
          </a:ln>
        </p:spPr>
        <p:txBody>
          <a:bodyPr lIns="38100" tIns="38100" rIns="38100" bIns="38100"/>
          <a:lstStyle/>
          <a:p>
            <a:r>
              <a:rPr lang="en-US" sz="4500" u="sng" dirty="0" smtClean="0">
                <a:solidFill>
                  <a:schemeClr val="bg1"/>
                </a:solidFill>
                <a:latin typeface="Lucida Grande" charset="0"/>
                <a:ea typeface="Lucida Grande" charset="0"/>
                <a:cs typeface="Lucida Grande" charset="0"/>
                <a:sym typeface="Lucida Grande" charset="0"/>
              </a:rPr>
              <a:t>BACKGROUND</a:t>
            </a:r>
            <a:endParaRPr lang="en-US" sz="4500" u="sng" dirty="0">
              <a:solidFill>
                <a:schemeClr val="bg1"/>
              </a:solidFill>
              <a:latin typeface="Lucida Grande" charset="0"/>
              <a:ea typeface="Lucida Grande" charset="0"/>
              <a:cs typeface="Lucida Grande" charset="0"/>
              <a:sym typeface="Lucida Grande" charset="0"/>
            </a:endParaRPr>
          </a:p>
        </p:txBody>
      </p:sp>
      <p:sp>
        <p:nvSpPr>
          <p:cNvPr id="90" name="TextBox 89"/>
          <p:cNvSpPr txBox="1"/>
          <p:nvPr/>
        </p:nvSpPr>
        <p:spPr>
          <a:xfrm>
            <a:off x="25566380" y="5877447"/>
            <a:ext cx="14576963" cy="3139321"/>
          </a:xfrm>
          <a:prstGeom prst="rect">
            <a:avLst/>
          </a:prstGeom>
          <a:noFill/>
        </p:spPr>
        <p:txBody>
          <a:bodyPr wrap="square" rtlCol="0">
            <a:spAutoFit/>
          </a:bodyPr>
          <a:lstStyle/>
          <a:p>
            <a:pPr algn="just"/>
            <a:endParaRPr lang="en-US" sz="2500" dirty="0" smtClean="0"/>
          </a:p>
          <a:p>
            <a:pPr algn="just"/>
            <a:endParaRPr lang="en-US" sz="2400" dirty="0" smtClean="0"/>
          </a:p>
          <a:p>
            <a:pPr algn="just"/>
            <a:endParaRPr lang="en-US" sz="2400" dirty="0"/>
          </a:p>
          <a:p>
            <a:pPr algn="l"/>
            <a:r>
              <a:rPr lang="en-US" sz="2500" dirty="0" smtClean="0"/>
              <a:t>The </a:t>
            </a:r>
            <a:r>
              <a:rPr lang="en-US" sz="2500" dirty="0"/>
              <a:t>purpose of this curriculum </a:t>
            </a:r>
            <a:r>
              <a:rPr lang="en-US" sz="2500" dirty="0" smtClean="0"/>
              <a:t>is to </a:t>
            </a:r>
            <a:r>
              <a:rPr lang="en-US" sz="2500" dirty="0"/>
              <a:t>guide consumers in making their health insurance selections. The education program </a:t>
            </a:r>
            <a:r>
              <a:rPr lang="en-US" sz="2500" dirty="0" smtClean="0"/>
              <a:t>discusses </a:t>
            </a:r>
            <a:r>
              <a:rPr lang="en-US" sz="2500" dirty="0"/>
              <a:t>the importance of health insurance, </a:t>
            </a:r>
            <a:r>
              <a:rPr lang="en-US" sz="2500" dirty="0" smtClean="0"/>
              <a:t>explores </a:t>
            </a:r>
            <a:r>
              <a:rPr lang="en-US" sz="2500" dirty="0"/>
              <a:t>ways in which consumers can access health insurance, </a:t>
            </a:r>
            <a:r>
              <a:rPr lang="en-US" sz="2500" dirty="0" smtClean="0"/>
              <a:t>reviews </a:t>
            </a:r>
            <a:r>
              <a:rPr lang="en-US" sz="2500" dirty="0"/>
              <a:t>the </a:t>
            </a:r>
            <a:r>
              <a:rPr lang="en-US" sz="2500" dirty="0" smtClean="0"/>
              <a:t>information needed </a:t>
            </a:r>
            <a:r>
              <a:rPr lang="en-US" sz="2500" dirty="0"/>
              <a:t>to make a health insurance decision and </a:t>
            </a:r>
            <a:r>
              <a:rPr lang="en-US" sz="2500" dirty="0" smtClean="0"/>
              <a:t>provides an opportunity for consumers to </a:t>
            </a:r>
            <a:r>
              <a:rPr lang="en-US" sz="2500" dirty="0"/>
              <a:t>practice using the </a:t>
            </a:r>
            <a:r>
              <a:rPr lang="en-US" sz="2500" i="1" dirty="0"/>
              <a:t>Smart Choice </a:t>
            </a:r>
            <a:r>
              <a:rPr lang="en-US" sz="2500" dirty="0" smtClean="0"/>
              <a:t>workbook to make </a:t>
            </a:r>
            <a:r>
              <a:rPr lang="en-US" sz="2500" dirty="0"/>
              <a:t>a health insurance decision. </a:t>
            </a:r>
          </a:p>
        </p:txBody>
      </p:sp>
      <p:sp>
        <p:nvSpPr>
          <p:cNvPr id="91" name="Rectangle 4"/>
          <p:cNvSpPr>
            <a:spLocks/>
          </p:cNvSpPr>
          <p:nvPr/>
        </p:nvSpPr>
        <p:spPr bwMode="auto">
          <a:xfrm>
            <a:off x="29629993" y="5999516"/>
            <a:ext cx="6449679" cy="773364"/>
          </a:xfrm>
          <a:prstGeom prst="rect">
            <a:avLst/>
          </a:prstGeom>
          <a:solidFill>
            <a:schemeClr val="tx1"/>
          </a:solidFill>
          <a:ln w="12700" cap="rnd">
            <a:noFill/>
            <a:round/>
            <a:headEnd/>
            <a:tailEnd/>
          </a:ln>
        </p:spPr>
        <p:txBody>
          <a:bodyPr lIns="38100" tIns="38100" rIns="38100" bIns="38100"/>
          <a:lstStyle/>
          <a:p>
            <a:r>
              <a:rPr lang="en-US" sz="4500" u="sng" dirty="0" smtClean="0">
                <a:solidFill>
                  <a:schemeClr val="bg1"/>
                </a:solidFill>
                <a:latin typeface="Lucida Grande" charset="0"/>
                <a:ea typeface="Lucida Grande" charset="0"/>
                <a:cs typeface="Lucida Grande" charset="0"/>
                <a:sym typeface="Lucida Grande" charset="0"/>
              </a:rPr>
              <a:t>PURPOSE</a:t>
            </a:r>
            <a:endParaRPr lang="en-US" sz="4500" u="sng" dirty="0">
              <a:solidFill>
                <a:schemeClr val="bg1"/>
              </a:solidFill>
              <a:latin typeface="Lucida Grande" charset="0"/>
              <a:ea typeface="Lucida Grande" charset="0"/>
              <a:cs typeface="Lucida Grande" charset="0"/>
              <a:sym typeface="Lucida Grande" charset="0"/>
            </a:endParaRPr>
          </a:p>
        </p:txBody>
      </p:sp>
      <p:pic>
        <p:nvPicPr>
          <p:cNvPr id="5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8247" t="18005" r="45315" b="6500"/>
          <a:stretch/>
        </p:blipFill>
        <p:spPr bwMode="auto">
          <a:xfrm>
            <a:off x="8515077" y="24161394"/>
            <a:ext cx="9514597" cy="522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8708" t="14735" r="45505" b="6443"/>
          <a:stretch/>
        </p:blipFill>
        <p:spPr bwMode="auto">
          <a:xfrm>
            <a:off x="20813965" y="24161394"/>
            <a:ext cx="9025051" cy="52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8426" t="7305" r="45377" b="6850"/>
          <a:stretch/>
        </p:blipFill>
        <p:spPr bwMode="auto">
          <a:xfrm>
            <a:off x="32704024" y="24184571"/>
            <a:ext cx="8323972" cy="522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graphicEl>
                                              <a:dgm id="{312846A5-8992-49B3-B136-CAC2CEA07E6D}"/>
                                            </p:graphicEl>
                                          </p:spTgt>
                                        </p:tgtEl>
                                        <p:attrNameLst>
                                          <p:attrName>style.visibility</p:attrName>
                                        </p:attrNameLst>
                                      </p:cBhvr>
                                      <p:to>
                                        <p:strVal val="visible"/>
                                      </p:to>
                                    </p:set>
                                    <p:anim calcmode="lin" valueType="num">
                                      <p:cBhvr additive="base">
                                        <p:cTn id="7" dur="500" fill="hold"/>
                                        <p:tgtEl>
                                          <p:spTgt spid="62">
                                            <p:graphicEl>
                                              <a:dgm id="{312846A5-8992-49B3-B136-CAC2CEA07E6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2">
                                            <p:graphicEl>
                                              <a:dgm id="{312846A5-8992-49B3-B136-CAC2CEA07E6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
                                            <p:graphicEl>
                                              <a:dgm id="{16C259E8-50AF-436A-8789-40F124D9FB35}"/>
                                            </p:graphicEl>
                                          </p:spTgt>
                                        </p:tgtEl>
                                        <p:attrNameLst>
                                          <p:attrName>style.visibility</p:attrName>
                                        </p:attrNameLst>
                                      </p:cBhvr>
                                      <p:to>
                                        <p:strVal val="visible"/>
                                      </p:to>
                                    </p:set>
                                    <p:anim calcmode="lin" valueType="num">
                                      <p:cBhvr additive="base">
                                        <p:cTn id="13" dur="500" fill="hold"/>
                                        <p:tgtEl>
                                          <p:spTgt spid="62">
                                            <p:graphicEl>
                                              <a:dgm id="{16C259E8-50AF-436A-8789-40F124D9FB3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
                                            <p:graphicEl>
                                              <a:dgm id="{16C259E8-50AF-436A-8789-40F124D9FB3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graphicEl>
                                              <a:dgm id="{F93D261E-6EB4-4E3F-9D75-35ABAE41FDE2}"/>
                                            </p:graphicEl>
                                          </p:spTgt>
                                        </p:tgtEl>
                                        <p:attrNameLst>
                                          <p:attrName>style.visibility</p:attrName>
                                        </p:attrNameLst>
                                      </p:cBhvr>
                                      <p:to>
                                        <p:strVal val="visible"/>
                                      </p:to>
                                    </p:set>
                                    <p:anim calcmode="lin" valueType="num">
                                      <p:cBhvr additive="base">
                                        <p:cTn id="19" dur="500" fill="hold"/>
                                        <p:tgtEl>
                                          <p:spTgt spid="62">
                                            <p:graphicEl>
                                              <a:dgm id="{F93D261E-6EB4-4E3F-9D75-35ABAE41FD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
                                            <p:graphicEl>
                                              <a:dgm id="{F93D261E-6EB4-4E3F-9D75-35ABAE41FDE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
                                            <p:graphicEl>
                                              <a:dgm id="{364909C8-B3FC-47A3-8D85-6CE11C108634}"/>
                                            </p:graphicEl>
                                          </p:spTgt>
                                        </p:tgtEl>
                                        <p:attrNameLst>
                                          <p:attrName>style.visibility</p:attrName>
                                        </p:attrNameLst>
                                      </p:cBhvr>
                                      <p:to>
                                        <p:strVal val="visible"/>
                                      </p:to>
                                    </p:set>
                                    <p:anim calcmode="lin" valueType="num">
                                      <p:cBhvr additive="base">
                                        <p:cTn id="25" dur="500" fill="hold"/>
                                        <p:tgtEl>
                                          <p:spTgt spid="62">
                                            <p:graphicEl>
                                              <a:dgm id="{364909C8-B3FC-47A3-8D85-6CE11C10863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
                                            <p:graphicEl>
                                              <a:dgm id="{364909C8-B3FC-47A3-8D85-6CE11C10863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
                                            <p:graphicEl>
                                              <a:dgm id="{9BCFB8D6-D117-4422-BB50-063174BEB059}"/>
                                            </p:graphicEl>
                                          </p:spTgt>
                                        </p:tgtEl>
                                        <p:attrNameLst>
                                          <p:attrName>style.visibility</p:attrName>
                                        </p:attrNameLst>
                                      </p:cBhvr>
                                      <p:to>
                                        <p:strVal val="visible"/>
                                      </p:to>
                                    </p:set>
                                    <p:anim calcmode="lin" valueType="num">
                                      <p:cBhvr additive="base">
                                        <p:cTn id="31" dur="500" fill="hold"/>
                                        <p:tgtEl>
                                          <p:spTgt spid="62">
                                            <p:graphicEl>
                                              <a:dgm id="{9BCFB8D6-D117-4422-BB50-063174BEB05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
                                            <p:graphicEl>
                                              <a:dgm id="{9BCFB8D6-D117-4422-BB50-063174BEB05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
                                            <p:graphicEl>
                                              <a:dgm id="{B0C55CAD-16A6-4AD0-BD3E-8BD2A6C4F90A}"/>
                                            </p:graphicEl>
                                          </p:spTgt>
                                        </p:tgtEl>
                                        <p:attrNameLst>
                                          <p:attrName>style.visibility</p:attrName>
                                        </p:attrNameLst>
                                      </p:cBhvr>
                                      <p:to>
                                        <p:strVal val="visible"/>
                                      </p:to>
                                    </p:set>
                                    <p:anim calcmode="lin" valueType="num">
                                      <p:cBhvr additive="base">
                                        <p:cTn id="37" dur="500" fill="hold"/>
                                        <p:tgtEl>
                                          <p:spTgt spid="62">
                                            <p:graphicEl>
                                              <a:dgm id="{B0C55CAD-16A6-4AD0-BD3E-8BD2A6C4F90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
                                            <p:graphicEl>
                                              <a:dgm id="{B0C55CAD-16A6-4AD0-BD3E-8BD2A6C4F90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Sub>
          <a:bldDgm bld="one"/>
        </p:bldSub>
      </p:bldGraphic>
    </p:bldLst>
  </p:timing>
</p:sld>
</file>

<file path=ppt/theme/theme1.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333399"/>
      </a:accent1>
      <a:accent2>
        <a:srgbClr val="333399"/>
      </a:accent2>
      <a:accent3>
        <a:srgbClr val="FFFFFF"/>
      </a:accent3>
      <a:accent4>
        <a:srgbClr val="000000"/>
      </a:accent4>
      <a:accent5>
        <a:srgbClr val="ADADCA"/>
      </a:accent5>
      <a:accent6>
        <a:srgbClr val="2D2D8A"/>
      </a:accent6>
      <a:hlink>
        <a:srgbClr val="009999"/>
      </a:hlink>
      <a:folHlink>
        <a:srgbClr val="99CC00"/>
      </a:folHlink>
    </a:clrScheme>
    <a:fontScheme name="Default - Title and Content">
      <a:majorFont>
        <a:latin typeface="Lucida Grande"/>
        <a:ea typeface="ヒラギノ角ゴ ProN W3"/>
        <a:cs typeface=""/>
      </a:majorFont>
      <a:minorFont>
        <a:latin typeface="Lucida Grande"/>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Pages>0</Pages>
  <Words>644</Words>
  <Characters>0</Characters>
  <Application>Microsoft Office PowerPoint</Application>
  <PresentationFormat>Custom</PresentationFormat>
  <Lines>0</Lines>
  <Paragraphs>58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Bold</vt:lpstr>
      <vt:lpstr>Calibri</vt:lpstr>
      <vt:lpstr>Gill Sans</vt:lpstr>
      <vt:lpstr>Lucida Grande</vt:lpstr>
      <vt:lpstr>ヒラギノ角ゴ ProN W3</vt:lpstr>
      <vt:lpstr>Default - Title and Content</vt:lpstr>
      <vt:lpstr>Smart Choice Health Insurance:  A Decision Tool for Consumers Like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Knows Best? Demystifying the Relationship Between Social Agents and Sexual Health Knowledge</dc:title>
  <dc:creator>Bbraun</dc:creator>
  <cp:lastModifiedBy>Lindsey Foss</cp:lastModifiedBy>
  <cp:revision>49</cp:revision>
  <cp:lastPrinted>2013-09-10T14:38:16Z</cp:lastPrinted>
  <dcterms:modified xsi:type="dcterms:W3CDTF">2013-09-27T14:45:05Z</dcterms:modified>
</cp:coreProperties>
</file>